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media/image38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68" r:id="rId2"/>
    <p:sldId id="328" r:id="rId3"/>
    <p:sldId id="352" r:id="rId4"/>
    <p:sldId id="349" r:id="rId5"/>
    <p:sldId id="340" r:id="rId6"/>
    <p:sldId id="341" r:id="rId7"/>
    <p:sldId id="353" r:id="rId8"/>
    <p:sldId id="344" r:id="rId9"/>
    <p:sldId id="343" r:id="rId10"/>
    <p:sldId id="351" r:id="rId11"/>
    <p:sldId id="309" r:id="rId12"/>
    <p:sldId id="2145706230" r:id="rId13"/>
    <p:sldId id="322" r:id="rId14"/>
    <p:sldId id="262" r:id="rId15"/>
    <p:sldId id="2145706215" r:id="rId16"/>
    <p:sldId id="2145706232" r:id="rId17"/>
    <p:sldId id="2145706228" r:id="rId18"/>
    <p:sldId id="2145706231" r:id="rId19"/>
    <p:sldId id="261" r:id="rId20"/>
    <p:sldId id="2145706205" r:id="rId21"/>
    <p:sldId id="355" r:id="rId22"/>
    <p:sldId id="2145706206" r:id="rId23"/>
    <p:sldId id="2145706229" r:id="rId24"/>
    <p:sldId id="282" r:id="rId25"/>
    <p:sldId id="346" r:id="rId26"/>
    <p:sldId id="214570620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6ADE93-9307-46F6-3D38-6B3BEE859B51}" name="HOUET Emmanuelle" initials="HE" userId="S::Emmanuelle.HOUET@edhec.edu::548eb395-ec92-4940-9e7a-000f7929c4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0"/>
    <a:srgbClr val="0000CC"/>
    <a:srgbClr val="0000FF"/>
    <a:srgbClr val="A52336"/>
    <a:srgbClr val="D73F55"/>
    <a:srgbClr val="EA5825"/>
    <a:srgbClr val="9B5BA0"/>
    <a:srgbClr val="1FAE8A"/>
    <a:srgbClr val="9BCEAC"/>
    <a:srgbClr val="00A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2BB77-03C9-441C-AF05-3EFE9D258BE0}" v="62" dt="2025-03-06T10:22:56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87" autoAdjust="0"/>
  </p:normalViewPr>
  <p:slideViewPr>
    <p:cSldViewPr snapToGrid="0">
      <p:cViewPr varScale="1">
        <p:scale>
          <a:sx n="71" d="100"/>
          <a:sy n="71" d="100"/>
        </p:scale>
        <p:origin x="1109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ET Emmanuelle" userId="548eb395-ec92-4940-9e7a-000f7929c40e" providerId="ADAL" clId="{8392BB77-03C9-441C-AF05-3EFE9D258BE0}"/>
    <pc:docChg chg="undo custSel addSld delSld modSld sldOrd modMainMaster">
      <pc:chgData name="HOUET Emmanuelle" userId="548eb395-ec92-4940-9e7a-000f7929c40e" providerId="ADAL" clId="{8392BB77-03C9-441C-AF05-3EFE9D258BE0}" dt="2025-03-06T10:26:22.047" v="884" actId="255"/>
      <pc:docMkLst>
        <pc:docMk/>
      </pc:docMkLst>
      <pc:sldChg chg="add del">
        <pc:chgData name="HOUET Emmanuelle" userId="548eb395-ec92-4940-9e7a-000f7929c40e" providerId="ADAL" clId="{8392BB77-03C9-441C-AF05-3EFE9D258BE0}" dt="2025-03-06T09:36:36.304" v="572" actId="2696"/>
        <pc:sldMkLst>
          <pc:docMk/>
          <pc:sldMk cId="0" sldId="257"/>
        </pc:sldMkLst>
      </pc:sldChg>
      <pc:sldChg chg="addSp delSp modSp add mod setBg">
        <pc:chgData name="HOUET Emmanuelle" userId="548eb395-ec92-4940-9e7a-000f7929c40e" providerId="ADAL" clId="{8392BB77-03C9-441C-AF05-3EFE9D258BE0}" dt="2025-03-06T10:26:22.047" v="884" actId="255"/>
        <pc:sldMkLst>
          <pc:docMk/>
          <pc:sldMk cId="0" sldId="261"/>
        </pc:sldMkLst>
        <pc:spChg chg="add del mod">
          <ac:chgData name="HOUET Emmanuelle" userId="548eb395-ec92-4940-9e7a-000f7929c40e" providerId="ADAL" clId="{8392BB77-03C9-441C-AF05-3EFE9D258BE0}" dt="2025-03-06T09:33:03.264" v="411"/>
          <ac:spMkLst>
            <pc:docMk/>
            <pc:sldMk cId="0" sldId="261"/>
            <ac:spMk id="2" creationId="{6079D0F3-B834-8C7E-79F1-75096E3CB40E}"/>
          </ac:spMkLst>
        </pc:spChg>
        <pc:spChg chg="mod">
          <ac:chgData name="HOUET Emmanuelle" userId="548eb395-ec92-4940-9e7a-000f7929c40e" providerId="ADAL" clId="{8392BB77-03C9-441C-AF05-3EFE9D258BE0}" dt="2025-03-06T10:26:22.047" v="884" actId="255"/>
          <ac:spMkLst>
            <pc:docMk/>
            <pc:sldMk cId="0" sldId="261"/>
            <ac:spMk id="3" creationId="{00000000-0000-0000-0000-000000000000}"/>
          </ac:spMkLst>
        </pc:spChg>
        <pc:spChg chg="del">
          <ac:chgData name="HOUET Emmanuelle" userId="548eb395-ec92-4940-9e7a-000f7929c40e" providerId="ADAL" clId="{8392BB77-03C9-441C-AF05-3EFE9D258BE0}" dt="2025-03-06T09:31:40.851" v="343" actId="478"/>
          <ac:spMkLst>
            <pc:docMk/>
            <pc:sldMk cId="0" sldId="261"/>
            <ac:spMk id="5" creationId="{00000000-0000-0000-0000-000000000000}"/>
          </ac:spMkLst>
        </pc:spChg>
        <pc:spChg chg="del">
          <ac:chgData name="HOUET Emmanuelle" userId="548eb395-ec92-4940-9e7a-000f7929c40e" providerId="ADAL" clId="{8392BB77-03C9-441C-AF05-3EFE9D258BE0}" dt="2025-03-06T09:31:43.955" v="344" actId="478"/>
          <ac:spMkLst>
            <pc:docMk/>
            <pc:sldMk cId="0" sldId="261"/>
            <ac:spMk id="8" creationId="{00000000-0000-0000-0000-000000000000}"/>
          </ac:spMkLst>
        </pc:spChg>
        <pc:spChg chg="del">
          <ac:chgData name="HOUET Emmanuelle" userId="548eb395-ec92-4940-9e7a-000f7929c40e" providerId="ADAL" clId="{8392BB77-03C9-441C-AF05-3EFE9D258BE0}" dt="2025-03-06T09:31:46.971" v="345" actId="478"/>
          <ac:spMkLst>
            <pc:docMk/>
            <pc:sldMk cId="0" sldId="261"/>
            <ac:spMk id="11" creationId="{00000000-0000-0000-0000-000000000000}"/>
          </ac:spMkLst>
        </pc:spChg>
        <pc:spChg chg="mod">
          <ac:chgData name="HOUET Emmanuelle" userId="548eb395-ec92-4940-9e7a-000f7929c40e" providerId="ADAL" clId="{8392BB77-03C9-441C-AF05-3EFE9D258BE0}" dt="2025-03-06T09:35:53.117" v="566" actId="1076"/>
          <ac:spMkLst>
            <pc:docMk/>
            <pc:sldMk cId="0" sldId="261"/>
            <ac:spMk id="14" creationId="{A3C0CF0E-6380-A206-95C7-F492BEB156A9}"/>
          </ac:spMkLst>
        </pc:spChg>
        <pc:picChg chg="del">
          <ac:chgData name="HOUET Emmanuelle" userId="548eb395-ec92-4940-9e7a-000f7929c40e" providerId="ADAL" clId="{8392BB77-03C9-441C-AF05-3EFE9D258BE0}" dt="2025-03-06T09:31:34.589" v="340" actId="478"/>
          <ac:picMkLst>
            <pc:docMk/>
            <pc:sldMk cId="0" sldId="261"/>
            <ac:picMk id="4" creationId="{00000000-0000-0000-0000-000000000000}"/>
          </ac:picMkLst>
        </pc:picChg>
        <pc:picChg chg="add mod">
          <ac:chgData name="HOUET Emmanuelle" userId="548eb395-ec92-4940-9e7a-000f7929c40e" providerId="ADAL" clId="{8392BB77-03C9-441C-AF05-3EFE9D258BE0}" dt="2025-03-06T09:35:45.754" v="565"/>
          <ac:picMkLst>
            <pc:docMk/>
            <pc:sldMk cId="0" sldId="261"/>
            <ac:picMk id="6" creationId="{8683EF4B-3112-9B8A-9375-02F1268C5CA4}"/>
          </ac:picMkLst>
        </pc:picChg>
        <pc:picChg chg="del">
          <ac:chgData name="HOUET Emmanuelle" userId="548eb395-ec92-4940-9e7a-000f7929c40e" providerId="ADAL" clId="{8392BB77-03C9-441C-AF05-3EFE9D258BE0}" dt="2025-03-06T09:31:36.298" v="341" actId="478"/>
          <ac:picMkLst>
            <pc:docMk/>
            <pc:sldMk cId="0" sldId="261"/>
            <ac:picMk id="7" creationId="{00000000-0000-0000-0000-000000000000}"/>
          </ac:picMkLst>
        </pc:picChg>
        <pc:picChg chg="del">
          <ac:chgData name="HOUET Emmanuelle" userId="548eb395-ec92-4940-9e7a-000f7929c40e" providerId="ADAL" clId="{8392BB77-03C9-441C-AF05-3EFE9D258BE0}" dt="2025-03-06T09:31:38.067" v="342" actId="478"/>
          <ac:picMkLst>
            <pc:docMk/>
            <pc:sldMk cId="0" sldId="261"/>
            <ac:picMk id="10" creationId="{00000000-0000-0000-0000-000000000000}"/>
          </ac:picMkLst>
        </pc:picChg>
        <pc:picChg chg="del">
          <ac:chgData name="HOUET Emmanuelle" userId="548eb395-ec92-4940-9e7a-000f7929c40e" providerId="ADAL" clId="{8392BB77-03C9-441C-AF05-3EFE9D258BE0}" dt="2025-03-06T09:35:45.315" v="564" actId="478"/>
          <ac:picMkLst>
            <pc:docMk/>
            <pc:sldMk cId="0" sldId="261"/>
            <ac:picMk id="17" creationId="{86F92CEE-1241-7995-87FF-0D0811CE5775}"/>
          </ac:picMkLst>
        </pc:picChg>
      </pc:sldChg>
      <pc:sldChg chg="modSp mod ord setBg">
        <pc:chgData name="HOUET Emmanuelle" userId="548eb395-ec92-4940-9e7a-000f7929c40e" providerId="ADAL" clId="{8392BB77-03C9-441C-AF05-3EFE9D258BE0}" dt="2025-03-06T10:26:01.657" v="883" actId="255"/>
        <pc:sldMkLst>
          <pc:docMk/>
          <pc:sldMk cId="1772187523" sldId="262"/>
        </pc:sldMkLst>
        <pc:spChg chg="mod">
          <ac:chgData name="HOUET Emmanuelle" userId="548eb395-ec92-4940-9e7a-000f7929c40e" providerId="ADAL" clId="{8392BB77-03C9-441C-AF05-3EFE9D258BE0}" dt="2025-03-06T10:26:01.657" v="883" actId="255"/>
          <ac:spMkLst>
            <pc:docMk/>
            <pc:sldMk cId="1772187523" sldId="262"/>
            <ac:spMk id="2" creationId="{00000000-0000-0000-0000-000000000000}"/>
          </ac:spMkLst>
        </pc:spChg>
      </pc:sldChg>
      <pc:sldChg chg="del">
        <pc:chgData name="HOUET Emmanuelle" userId="548eb395-ec92-4940-9e7a-000f7929c40e" providerId="ADAL" clId="{8392BB77-03C9-441C-AF05-3EFE9D258BE0}" dt="2025-03-06T09:47:00.274" v="741" actId="2696"/>
        <pc:sldMkLst>
          <pc:docMk/>
          <pc:sldMk cId="3919334380" sldId="263"/>
        </pc:sldMkLst>
      </pc:sldChg>
      <pc:sldChg chg="del">
        <pc:chgData name="HOUET Emmanuelle" userId="548eb395-ec92-4940-9e7a-000f7929c40e" providerId="ADAL" clId="{8392BB77-03C9-441C-AF05-3EFE9D258BE0}" dt="2025-03-06T09:47:00.274" v="741" actId="2696"/>
        <pc:sldMkLst>
          <pc:docMk/>
          <pc:sldMk cId="2319322679" sldId="264"/>
        </pc:sldMkLst>
      </pc:sldChg>
      <pc:sldChg chg="del">
        <pc:chgData name="HOUET Emmanuelle" userId="548eb395-ec92-4940-9e7a-000f7929c40e" providerId="ADAL" clId="{8392BB77-03C9-441C-AF05-3EFE9D258BE0}" dt="2025-03-06T09:47:00.274" v="741" actId="2696"/>
        <pc:sldMkLst>
          <pc:docMk/>
          <pc:sldMk cId="3716096360" sldId="265"/>
        </pc:sldMkLst>
      </pc:sldChg>
      <pc:sldChg chg="del">
        <pc:chgData name="HOUET Emmanuelle" userId="548eb395-ec92-4940-9e7a-000f7929c40e" providerId="ADAL" clId="{8392BB77-03C9-441C-AF05-3EFE9D258BE0}" dt="2025-03-06T09:47:00.274" v="741" actId="2696"/>
        <pc:sldMkLst>
          <pc:docMk/>
          <pc:sldMk cId="2152688658" sldId="266"/>
        </pc:sldMkLst>
      </pc:sldChg>
      <pc:sldChg chg="del">
        <pc:chgData name="HOUET Emmanuelle" userId="548eb395-ec92-4940-9e7a-000f7929c40e" providerId="ADAL" clId="{8392BB77-03C9-441C-AF05-3EFE9D258BE0}" dt="2025-03-06T09:47:00.274" v="741" actId="2696"/>
        <pc:sldMkLst>
          <pc:docMk/>
          <pc:sldMk cId="1241230037" sldId="267"/>
        </pc:sldMkLst>
      </pc:sldChg>
      <pc:sldChg chg="addSp delSp modSp mod">
        <pc:chgData name="HOUET Emmanuelle" userId="548eb395-ec92-4940-9e7a-000f7929c40e" providerId="ADAL" clId="{8392BB77-03C9-441C-AF05-3EFE9D258BE0}" dt="2025-03-06T10:24:09.215" v="865" actId="20577"/>
        <pc:sldMkLst>
          <pc:docMk/>
          <pc:sldMk cId="3938046896" sldId="268"/>
        </pc:sldMkLst>
        <pc:spChg chg="add mod">
          <ac:chgData name="HOUET Emmanuelle" userId="548eb395-ec92-4940-9e7a-000f7929c40e" providerId="ADAL" clId="{8392BB77-03C9-441C-AF05-3EFE9D258BE0}" dt="2025-03-06T10:24:09.215" v="865" actId="20577"/>
          <ac:spMkLst>
            <pc:docMk/>
            <pc:sldMk cId="3938046896" sldId="268"/>
            <ac:spMk id="4" creationId="{E843B80F-B8BB-F57D-4102-F0E2D60F7AB0}"/>
          </ac:spMkLst>
        </pc:spChg>
        <pc:spChg chg="mod">
          <ac:chgData name="HOUET Emmanuelle" userId="548eb395-ec92-4940-9e7a-000f7929c40e" providerId="ADAL" clId="{8392BB77-03C9-441C-AF05-3EFE9D258BE0}" dt="2025-03-06T10:23:57.347" v="853" actId="20577"/>
          <ac:spMkLst>
            <pc:docMk/>
            <pc:sldMk cId="3938046896" sldId="268"/>
            <ac:spMk id="10" creationId="{227D2531-485A-4221-9471-3C9A2429E951}"/>
          </ac:spMkLst>
        </pc:spChg>
        <pc:spChg chg="del">
          <ac:chgData name="HOUET Emmanuelle" userId="548eb395-ec92-4940-9e7a-000f7929c40e" providerId="ADAL" clId="{8392BB77-03C9-441C-AF05-3EFE9D258BE0}" dt="2025-03-06T10:23:51.721" v="852" actId="478"/>
          <ac:spMkLst>
            <pc:docMk/>
            <pc:sldMk cId="3938046896" sldId="268"/>
            <ac:spMk id="11" creationId="{3914E50F-BE82-49A6-8717-5E2413D129CF}"/>
          </ac:spMkLst>
        </pc:spChg>
      </pc:sldChg>
      <pc:sldChg chg="modSp mod">
        <pc:chgData name="HOUET Emmanuelle" userId="548eb395-ec92-4940-9e7a-000f7929c40e" providerId="ADAL" clId="{8392BB77-03C9-441C-AF05-3EFE9D258BE0}" dt="2025-03-06T09:43:20.510" v="733" actId="255"/>
        <pc:sldMkLst>
          <pc:docMk/>
          <pc:sldMk cId="499388218" sldId="309"/>
        </pc:sldMkLst>
        <pc:spChg chg="mod">
          <ac:chgData name="HOUET Emmanuelle" userId="548eb395-ec92-4940-9e7a-000f7929c40e" providerId="ADAL" clId="{8392BB77-03C9-441C-AF05-3EFE9D258BE0}" dt="2025-03-06T09:43:20.510" v="733" actId="255"/>
          <ac:spMkLst>
            <pc:docMk/>
            <pc:sldMk cId="499388218" sldId="309"/>
            <ac:spMk id="3" creationId="{1ED60D08-5BBE-34AD-FA10-5133607727A8}"/>
          </ac:spMkLst>
        </pc:spChg>
      </pc:sldChg>
      <pc:sldChg chg="delSp modSp mod setBg">
        <pc:chgData name="HOUET Emmanuelle" userId="548eb395-ec92-4940-9e7a-000f7929c40e" providerId="ADAL" clId="{8392BB77-03C9-441C-AF05-3EFE9D258BE0}" dt="2025-03-06T10:25:10.788" v="874" actId="2711"/>
        <pc:sldMkLst>
          <pc:docMk/>
          <pc:sldMk cId="2280913994" sldId="322"/>
        </pc:sldMkLst>
        <pc:spChg chg="mod">
          <ac:chgData name="HOUET Emmanuelle" userId="548eb395-ec92-4940-9e7a-000f7929c40e" providerId="ADAL" clId="{8392BB77-03C9-441C-AF05-3EFE9D258BE0}" dt="2025-03-06T10:22:26.518" v="811" actId="113"/>
          <ac:spMkLst>
            <pc:docMk/>
            <pc:sldMk cId="2280913994" sldId="322"/>
            <ac:spMk id="2" creationId="{AD0EED47-5988-179D-C6F9-23BBA838902C}"/>
          </ac:spMkLst>
        </pc:spChg>
        <pc:spChg chg="mod">
          <ac:chgData name="HOUET Emmanuelle" userId="548eb395-ec92-4940-9e7a-000f7929c40e" providerId="ADAL" clId="{8392BB77-03C9-441C-AF05-3EFE9D258BE0}" dt="2025-03-06T10:25:10.788" v="874" actId="2711"/>
          <ac:spMkLst>
            <pc:docMk/>
            <pc:sldMk cId="2280913994" sldId="322"/>
            <ac:spMk id="10" creationId="{7B351B28-D5B4-D11B-B6F1-771EDDFCBAFC}"/>
          </ac:spMkLst>
        </pc:spChg>
        <pc:picChg chg="del">
          <ac:chgData name="HOUET Emmanuelle" userId="548eb395-ec92-4940-9e7a-000f7929c40e" providerId="ADAL" clId="{8392BB77-03C9-441C-AF05-3EFE9D258BE0}" dt="2025-03-05T13:15:32.255" v="168" actId="478"/>
          <ac:picMkLst>
            <pc:docMk/>
            <pc:sldMk cId="2280913994" sldId="322"/>
            <ac:picMk id="13" creationId="{5981BEC9-BF45-F5E7-35EC-337D06E4D0C2}"/>
          </ac:picMkLst>
        </pc:picChg>
      </pc:sldChg>
      <pc:sldChg chg="modSp mod">
        <pc:chgData name="HOUET Emmanuelle" userId="548eb395-ec92-4940-9e7a-000f7929c40e" providerId="ADAL" clId="{8392BB77-03C9-441C-AF05-3EFE9D258BE0}" dt="2025-03-06T10:24:22.344" v="873" actId="20577"/>
        <pc:sldMkLst>
          <pc:docMk/>
          <pc:sldMk cId="652119513" sldId="328"/>
        </pc:sldMkLst>
        <pc:spChg chg="mod">
          <ac:chgData name="HOUET Emmanuelle" userId="548eb395-ec92-4940-9e7a-000f7929c40e" providerId="ADAL" clId="{8392BB77-03C9-441C-AF05-3EFE9D258BE0}" dt="2025-03-06T10:24:22.344" v="873" actId="20577"/>
          <ac:spMkLst>
            <pc:docMk/>
            <pc:sldMk cId="652119513" sldId="328"/>
            <ac:spMk id="1026" creationId="{00000000-0000-0000-0000-000000000000}"/>
          </ac:spMkLst>
        </pc:spChg>
      </pc:sldChg>
      <pc:sldChg chg="del">
        <pc:chgData name="HOUET Emmanuelle" userId="548eb395-ec92-4940-9e7a-000f7929c40e" providerId="ADAL" clId="{8392BB77-03C9-441C-AF05-3EFE9D258BE0}" dt="2025-03-05T10:28:57.422" v="18" actId="2696"/>
        <pc:sldMkLst>
          <pc:docMk/>
          <pc:sldMk cId="1470727808" sldId="334"/>
        </pc:sldMkLst>
      </pc:sldChg>
      <pc:sldChg chg="modSp mod">
        <pc:chgData name="HOUET Emmanuelle" userId="548eb395-ec92-4940-9e7a-000f7929c40e" providerId="ADAL" clId="{8392BB77-03C9-441C-AF05-3EFE9D258BE0}" dt="2025-03-06T07:59:03.398" v="183" actId="313"/>
        <pc:sldMkLst>
          <pc:docMk/>
          <pc:sldMk cId="3276852948" sldId="340"/>
        </pc:sldMkLst>
        <pc:spChg chg="mod">
          <ac:chgData name="HOUET Emmanuelle" userId="548eb395-ec92-4940-9e7a-000f7929c40e" providerId="ADAL" clId="{8392BB77-03C9-441C-AF05-3EFE9D258BE0}" dt="2025-03-06T07:59:03.398" v="183" actId="313"/>
          <ac:spMkLst>
            <pc:docMk/>
            <pc:sldMk cId="3276852948" sldId="340"/>
            <ac:spMk id="11" creationId="{0B759889-B1A9-2B4B-3D23-8E690F031B43}"/>
          </ac:spMkLst>
        </pc:spChg>
      </pc:sldChg>
      <pc:sldChg chg="modSp mod">
        <pc:chgData name="HOUET Emmanuelle" userId="548eb395-ec92-4940-9e7a-000f7929c40e" providerId="ADAL" clId="{8392BB77-03C9-441C-AF05-3EFE9D258BE0}" dt="2025-03-06T07:59:13.405" v="184" actId="20577"/>
        <pc:sldMkLst>
          <pc:docMk/>
          <pc:sldMk cId="4272401541" sldId="341"/>
        </pc:sldMkLst>
        <pc:spChg chg="mod">
          <ac:chgData name="HOUET Emmanuelle" userId="548eb395-ec92-4940-9e7a-000f7929c40e" providerId="ADAL" clId="{8392BB77-03C9-441C-AF05-3EFE9D258BE0}" dt="2025-03-06T07:59:13.405" v="184" actId="20577"/>
          <ac:spMkLst>
            <pc:docMk/>
            <pc:sldMk cId="4272401541" sldId="341"/>
            <ac:spMk id="2" creationId="{45BCC1D8-7022-B58E-1F61-437024B3E4F0}"/>
          </ac:spMkLst>
        </pc:spChg>
      </pc:sldChg>
      <pc:sldChg chg="del">
        <pc:chgData name="HOUET Emmanuelle" userId="548eb395-ec92-4940-9e7a-000f7929c40e" providerId="ADAL" clId="{8392BB77-03C9-441C-AF05-3EFE9D258BE0}" dt="2025-03-06T07:58:25.259" v="179" actId="2696"/>
        <pc:sldMkLst>
          <pc:docMk/>
          <pc:sldMk cId="911457747" sldId="347"/>
        </pc:sldMkLst>
      </pc:sldChg>
      <pc:sldChg chg="modSp del mod">
        <pc:chgData name="HOUET Emmanuelle" userId="548eb395-ec92-4940-9e7a-000f7929c40e" providerId="ADAL" clId="{8392BB77-03C9-441C-AF05-3EFE9D258BE0}" dt="2025-03-06T07:58:49.298" v="180" actId="2696"/>
        <pc:sldMkLst>
          <pc:docMk/>
          <pc:sldMk cId="2488704454" sldId="348"/>
        </pc:sldMkLst>
        <pc:picChg chg="mod">
          <ac:chgData name="HOUET Emmanuelle" userId="548eb395-ec92-4940-9e7a-000f7929c40e" providerId="ADAL" clId="{8392BB77-03C9-441C-AF05-3EFE9D258BE0}" dt="2025-03-05T13:15:03.345" v="166" actId="14100"/>
          <ac:picMkLst>
            <pc:docMk/>
            <pc:sldMk cId="2488704454" sldId="348"/>
            <ac:picMk id="8" creationId="{8DF92641-A6CE-9ABC-B928-8EF3E710F3F9}"/>
          </ac:picMkLst>
        </pc:picChg>
        <pc:picChg chg="mod">
          <ac:chgData name="HOUET Emmanuelle" userId="548eb395-ec92-4940-9e7a-000f7929c40e" providerId="ADAL" clId="{8392BB77-03C9-441C-AF05-3EFE9D258BE0}" dt="2025-03-05T13:14:54.487" v="164" actId="1076"/>
          <ac:picMkLst>
            <pc:docMk/>
            <pc:sldMk cId="2488704454" sldId="348"/>
            <ac:picMk id="11" creationId="{02E7CA94-9B4B-BAD0-43F3-0807D2C78646}"/>
          </ac:picMkLst>
        </pc:picChg>
        <pc:picChg chg="mod">
          <ac:chgData name="HOUET Emmanuelle" userId="548eb395-ec92-4940-9e7a-000f7929c40e" providerId="ADAL" clId="{8392BB77-03C9-441C-AF05-3EFE9D258BE0}" dt="2025-03-05T13:15:07.090" v="167" actId="1076"/>
          <ac:picMkLst>
            <pc:docMk/>
            <pc:sldMk cId="2488704454" sldId="348"/>
            <ac:picMk id="15" creationId="{3674529E-38A7-620E-88AD-11027CF58F23}"/>
          </ac:picMkLst>
        </pc:picChg>
      </pc:sldChg>
      <pc:sldChg chg="delSp modSp mod">
        <pc:chgData name="HOUET Emmanuelle" userId="548eb395-ec92-4940-9e7a-000f7929c40e" providerId="ADAL" clId="{8392BB77-03C9-441C-AF05-3EFE9D258BE0}" dt="2025-03-05T10:26:52.627" v="7" actId="478"/>
        <pc:sldMkLst>
          <pc:docMk/>
          <pc:sldMk cId="3486926913" sldId="349"/>
        </pc:sldMkLst>
        <pc:spChg chg="mod">
          <ac:chgData name="HOUET Emmanuelle" userId="548eb395-ec92-4940-9e7a-000f7929c40e" providerId="ADAL" clId="{8392BB77-03C9-441C-AF05-3EFE9D258BE0}" dt="2025-03-05T10:26:14.993" v="1" actId="14100"/>
          <ac:spMkLst>
            <pc:docMk/>
            <pc:sldMk cId="3486926913" sldId="349"/>
            <ac:spMk id="2" creationId="{F712B345-F321-06A1-2AC3-F1872E411DB8}"/>
          </ac:spMkLst>
        </pc:spChg>
        <pc:picChg chg="mod">
          <ac:chgData name="HOUET Emmanuelle" userId="548eb395-ec92-4940-9e7a-000f7929c40e" providerId="ADAL" clId="{8392BB77-03C9-441C-AF05-3EFE9D258BE0}" dt="2025-03-05T10:26:27.454" v="4" actId="1076"/>
          <ac:picMkLst>
            <pc:docMk/>
            <pc:sldMk cId="3486926913" sldId="349"/>
            <ac:picMk id="4" creationId="{1EE1B39A-8035-230C-EE6B-C59E3096973F}"/>
          </ac:picMkLst>
        </pc:picChg>
        <pc:picChg chg="del mod">
          <ac:chgData name="HOUET Emmanuelle" userId="548eb395-ec92-4940-9e7a-000f7929c40e" providerId="ADAL" clId="{8392BB77-03C9-441C-AF05-3EFE9D258BE0}" dt="2025-03-05T10:26:52.627" v="7" actId="478"/>
          <ac:picMkLst>
            <pc:docMk/>
            <pc:sldMk cId="3486926913" sldId="349"/>
            <ac:picMk id="11" creationId="{75D478D2-CB98-E8B9-F440-725F53AF251F}"/>
          </ac:picMkLst>
        </pc:picChg>
      </pc:sldChg>
      <pc:sldChg chg="modSp ord">
        <pc:chgData name="HOUET Emmanuelle" userId="548eb395-ec92-4940-9e7a-000f7929c40e" providerId="ADAL" clId="{8392BB77-03C9-441C-AF05-3EFE9D258BE0}" dt="2025-03-05T10:28:17.948" v="17"/>
        <pc:sldMkLst>
          <pc:docMk/>
          <pc:sldMk cId="81447583" sldId="352"/>
        </pc:sldMkLst>
        <pc:picChg chg="mod">
          <ac:chgData name="HOUET Emmanuelle" userId="548eb395-ec92-4940-9e7a-000f7929c40e" providerId="ADAL" clId="{8392BB77-03C9-441C-AF05-3EFE9D258BE0}" dt="2025-03-05T10:28:04.310" v="13" actId="14100"/>
          <ac:picMkLst>
            <pc:docMk/>
            <pc:sldMk cId="81447583" sldId="352"/>
            <ac:picMk id="1026" creationId="{91AC9005-EBEE-952D-B7CA-9D4A8C6B44FB}"/>
          </ac:picMkLst>
        </pc:picChg>
        <pc:picChg chg="mod">
          <ac:chgData name="HOUET Emmanuelle" userId="548eb395-ec92-4940-9e7a-000f7929c40e" providerId="ADAL" clId="{8392BB77-03C9-441C-AF05-3EFE9D258BE0}" dt="2025-03-05T10:28:13.944" v="15" actId="14100"/>
          <ac:picMkLst>
            <pc:docMk/>
            <pc:sldMk cId="81447583" sldId="352"/>
            <ac:picMk id="1028" creationId="{F08B2AE5-1B42-CC6B-6D20-7051508C6A47}"/>
          </ac:picMkLst>
        </pc:picChg>
      </pc:sldChg>
      <pc:sldChg chg="del">
        <pc:chgData name="HOUET Emmanuelle" userId="548eb395-ec92-4940-9e7a-000f7929c40e" providerId="ADAL" clId="{8392BB77-03C9-441C-AF05-3EFE9D258BE0}" dt="2025-03-06T08:00:01.758" v="185" actId="2696"/>
        <pc:sldMkLst>
          <pc:docMk/>
          <pc:sldMk cId="394692192" sldId="354"/>
        </pc:sldMkLst>
      </pc:sldChg>
      <pc:sldChg chg="addSp modSp mod ord">
        <pc:chgData name="HOUET Emmanuelle" userId="548eb395-ec92-4940-9e7a-000f7929c40e" providerId="ADAL" clId="{8392BB77-03C9-441C-AF05-3EFE9D258BE0}" dt="2025-03-06T09:51:09.285" v="770" actId="1076"/>
        <pc:sldMkLst>
          <pc:docMk/>
          <pc:sldMk cId="591373780" sldId="355"/>
        </pc:sldMkLst>
        <pc:spChg chg="mod">
          <ac:chgData name="HOUET Emmanuelle" userId="548eb395-ec92-4940-9e7a-000f7929c40e" providerId="ADAL" clId="{8392BB77-03C9-441C-AF05-3EFE9D258BE0}" dt="2025-03-06T09:37:24.350" v="606" actId="20577"/>
          <ac:spMkLst>
            <pc:docMk/>
            <pc:sldMk cId="591373780" sldId="355"/>
            <ac:spMk id="2" creationId="{F713F5AB-03A1-4031-B8D2-3E6273BC99F5}"/>
          </ac:spMkLst>
        </pc:spChg>
        <pc:spChg chg="add mod">
          <ac:chgData name="HOUET Emmanuelle" userId="548eb395-ec92-4940-9e7a-000f7929c40e" providerId="ADAL" clId="{8392BB77-03C9-441C-AF05-3EFE9D258BE0}" dt="2025-03-05T13:15:57.624" v="171"/>
          <ac:spMkLst>
            <pc:docMk/>
            <pc:sldMk cId="591373780" sldId="355"/>
            <ac:spMk id="5" creationId="{6DF2B7BF-F0EF-7F28-C901-9CBDC7A4D319}"/>
          </ac:spMkLst>
        </pc:spChg>
        <pc:spChg chg="mod">
          <ac:chgData name="HOUET Emmanuelle" userId="548eb395-ec92-4940-9e7a-000f7929c40e" providerId="ADAL" clId="{8392BB77-03C9-441C-AF05-3EFE9D258BE0}" dt="2025-03-06T09:51:00.281" v="767" actId="1076"/>
          <ac:spMkLst>
            <pc:docMk/>
            <pc:sldMk cId="591373780" sldId="355"/>
            <ac:spMk id="8" creationId="{11C2B922-E909-6D88-E313-32EE8FC8B28A}"/>
          </ac:spMkLst>
        </pc:spChg>
        <pc:spChg chg="mod">
          <ac:chgData name="HOUET Emmanuelle" userId="548eb395-ec92-4940-9e7a-000f7929c40e" providerId="ADAL" clId="{8392BB77-03C9-441C-AF05-3EFE9D258BE0}" dt="2025-03-06T09:50:06.110" v="762" actId="1076"/>
          <ac:spMkLst>
            <pc:docMk/>
            <pc:sldMk cId="591373780" sldId="355"/>
            <ac:spMk id="11" creationId="{0EE0382D-71D2-B6E2-6DF3-30A3E2A1E712}"/>
          </ac:spMkLst>
        </pc:spChg>
        <pc:picChg chg="add mod ord">
          <ac:chgData name="HOUET Emmanuelle" userId="548eb395-ec92-4940-9e7a-000f7929c40e" providerId="ADAL" clId="{8392BB77-03C9-441C-AF05-3EFE9D258BE0}" dt="2025-03-05T13:16:04.346" v="172" actId="166"/>
          <ac:picMkLst>
            <pc:docMk/>
            <pc:sldMk cId="591373780" sldId="355"/>
            <ac:picMk id="3" creationId="{14B5E41C-472B-0E02-ADB8-F6673693C8F2}"/>
          </ac:picMkLst>
        </pc:picChg>
        <pc:picChg chg="mod">
          <ac:chgData name="HOUET Emmanuelle" userId="548eb395-ec92-4940-9e7a-000f7929c40e" providerId="ADAL" clId="{8392BB77-03C9-441C-AF05-3EFE9D258BE0}" dt="2025-03-06T09:50:55.772" v="766" actId="1076"/>
          <ac:picMkLst>
            <pc:docMk/>
            <pc:sldMk cId="591373780" sldId="355"/>
            <ac:picMk id="4" creationId="{D5A0E146-F87C-73C3-1DE6-8BDAACEF231C}"/>
          </ac:picMkLst>
        </pc:picChg>
        <pc:picChg chg="add mod">
          <ac:chgData name="HOUET Emmanuelle" userId="548eb395-ec92-4940-9e7a-000f7929c40e" providerId="ADAL" clId="{8392BB77-03C9-441C-AF05-3EFE9D258BE0}" dt="2025-03-06T09:51:05.809" v="769" actId="1076"/>
          <ac:picMkLst>
            <pc:docMk/>
            <pc:sldMk cId="591373780" sldId="355"/>
            <ac:picMk id="7" creationId="{7B9B96C9-D10C-7CB1-C056-42B65A76709B}"/>
          </ac:picMkLst>
        </pc:picChg>
        <pc:picChg chg="add mod">
          <ac:chgData name="HOUET Emmanuelle" userId="548eb395-ec92-4940-9e7a-000f7929c40e" providerId="ADAL" clId="{8392BB77-03C9-441C-AF05-3EFE9D258BE0}" dt="2025-03-06T09:51:09.285" v="770" actId="1076"/>
          <ac:picMkLst>
            <pc:docMk/>
            <pc:sldMk cId="591373780" sldId="355"/>
            <ac:picMk id="9" creationId="{1B8D7E08-3E41-3D50-1953-408FB91B57A6}"/>
          </ac:picMkLst>
        </pc:picChg>
        <pc:picChg chg="mod">
          <ac:chgData name="HOUET Emmanuelle" userId="548eb395-ec92-4940-9e7a-000f7929c40e" providerId="ADAL" clId="{8392BB77-03C9-441C-AF05-3EFE9D258BE0}" dt="2025-03-06T09:50:01.981" v="761" actId="1076"/>
          <ac:picMkLst>
            <pc:docMk/>
            <pc:sldMk cId="591373780" sldId="355"/>
            <ac:picMk id="10" creationId="{54BBB93D-AB67-3ECC-4D05-D5BB5A7AA29A}"/>
          </ac:picMkLst>
        </pc:picChg>
      </pc:sldChg>
      <pc:sldChg chg="add del">
        <pc:chgData name="HOUET Emmanuelle" userId="548eb395-ec92-4940-9e7a-000f7929c40e" providerId="ADAL" clId="{8392BB77-03C9-441C-AF05-3EFE9D258BE0}" dt="2025-03-06T09:33:15.403" v="415" actId="2696"/>
        <pc:sldMkLst>
          <pc:docMk/>
          <pc:sldMk cId="0" sldId="2145706202"/>
        </pc:sldMkLst>
      </pc:sldChg>
      <pc:sldChg chg="del">
        <pc:chgData name="HOUET Emmanuelle" userId="548eb395-ec92-4940-9e7a-000f7929c40e" providerId="ADAL" clId="{8392BB77-03C9-441C-AF05-3EFE9D258BE0}" dt="2025-03-05T10:29:30.377" v="20" actId="2696"/>
        <pc:sldMkLst>
          <pc:docMk/>
          <pc:sldMk cId="2504635601" sldId="2145706202"/>
        </pc:sldMkLst>
      </pc:sldChg>
      <pc:sldChg chg="add del">
        <pc:chgData name="HOUET Emmanuelle" userId="548eb395-ec92-4940-9e7a-000f7929c40e" providerId="ADAL" clId="{8392BB77-03C9-441C-AF05-3EFE9D258BE0}" dt="2025-03-06T09:33:56.672" v="515" actId="2696"/>
        <pc:sldMkLst>
          <pc:docMk/>
          <pc:sldMk cId="0" sldId="2145706203"/>
        </pc:sldMkLst>
      </pc:sldChg>
      <pc:sldChg chg="del">
        <pc:chgData name="HOUET Emmanuelle" userId="548eb395-ec92-4940-9e7a-000f7929c40e" providerId="ADAL" clId="{8392BB77-03C9-441C-AF05-3EFE9D258BE0}" dt="2025-03-05T10:29:18.707" v="19" actId="2696"/>
        <pc:sldMkLst>
          <pc:docMk/>
          <pc:sldMk cId="4091124125" sldId="2145706203"/>
        </pc:sldMkLst>
      </pc:sldChg>
      <pc:sldChg chg="add del">
        <pc:chgData name="HOUET Emmanuelle" userId="548eb395-ec92-4940-9e7a-000f7929c40e" providerId="ADAL" clId="{8392BB77-03C9-441C-AF05-3EFE9D258BE0}" dt="2025-03-06T09:34:27.115" v="557" actId="2696"/>
        <pc:sldMkLst>
          <pc:docMk/>
          <pc:sldMk cId="0" sldId="2145706204"/>
        </pc:sldMkLst>
      </pc:sldChg>
      <pc:sldChg chg="modSp add mod">
        <pc:chgData name="HOUET Emmanuelle" userId="548eb395-ec92-4940-9e7a-000f7929c40e" providerId="ADAL" clId="{8392BB77-03C9-441C-AF05-3EFE9D258BE0}" dt="2025-03-06T10:18:27.674" v="778" actId="1076"/>
        <pc:sldMkLst>
          <pc:docMk/>
          <pc:sldMk cId="3537635342" sldId="2145706205"/>
        </pc:sldMkLst>
        <pc:spChg chg="mod">
          <ac:chgData name="HOUET Emmanuelle" userId="548eb395-ec92-4940-9e7a-000f7929c40e" providerId="ADAL" clId="{8392BB77-03C9-441C-AF05-3EFE9D258BE0}" dt="2025-03-06T10:18:27.674" v="778" actId="1076"/>
          <ac:spMkLst>
            <pc:docMk/>
            <pc:sldMk cId="3537635342" sldId="2145706205"/>
            <ac:spMk id="6" creationId="{4EFB0361-87C4-DFDF-B747-927830BC596B}"/>
          </ac:spMkLst>
        </pc:spChg>
        <pc:spChg chg="mod">
          <ac:chgData name="HOUET Emmanuelle" userId="548eb395-ec92-4940-9e7a-000f7929c40e" providerId="ADAL" clId="{8392BB77-03C9-441C-AF05-3EFE9D258BE0}" dt="2025-03-06T09:37:04.074" v="574" actId="255"/>
          <ac:spMkLst>
            <pc:docMk/>
            <pc:sldMk cId="3537635342" sldId="2145706205"/>
            <ac:spMk id="7" creationId="{BF6DC358-163D-862E-DADB-D926CCD0C477}"/>
          </ac:spMkLst>
        </pc:spChg>
        <pc:spChg chg="mod">
          <ac:chgData name="HOUET Emmanuelle" userId="548eb395-ec92-4940-9e7a-000f7929c40e" providerId="ADAL" clId="{8392BB77-03C9-441C-AF05-3EFE9D258BE0}" dt="2025-03-06T10:18:19.581" v="776" actId="255"/>
          <ac:spMkLst>
            <pc:docMk/>
            <pc:sldMk cId="3537635342" sldId="2145706205"/>
            <ac:spMk id="9" creationId="{835B0C0B-62FC-4052-F0E4-36953355D19C}"/>
          </ac:spMkLst>
        </pc:spChg>
      </pc:sldChg>
      <pc:sldChg chg="addSp delSp modSp new mod setBg">
        <pc:chgData name="HOUET Emmanuelle" userId="548eb395-ec92-4940-9e7a-000f7929c40e" providerId="ADAL" clId="{8392BB77-03C9-441C-AF05-3EFE9D258BE0}" dt="2025-03-06T10:20:18.759" v="783" actId="5793"/>
        <pc:sldMkLst>
          <pc:docMk/>
          <pc:sldMk cId="676528027" sldId="2145706206"/>
        </pc:sldMkLst>
        <pc:spChg chg="mod">
          <ac:chgData name="HOUET Emmanuelle" userId="548eb395-ec92-4940-9e7a-000f7929c40e" providerId="ADAL" clId="{8392BB77-03C9-441C-AF05-3EFE9D258BE0}" dt="2025-03-06T09:38:01.084" v="644" actId="20577"/>
          <ac:spMkLst>
            <pc:docMk/>
            <pc:sldMk cId="676528027" sldId="2145706206"/>
            <ac:spMk id="2" creationId="{3E53631E-5464-085B-35E6-45B73AECCF2E}"/>
          </ac:spMkLst>
        </pc:spChg>
        <pc:spChg chg="mod">
          <ac:chgData name="HOUET Emmanuelle" userId="548eb395-ec92-4940-9e7a-000f7929c40e" providerId="ADAL" clId="{8392BB77-03C9-441C-AF05-3EFE9D258BE0}" dt="2025-03-06T10:20:18.759" v="783" actId="5793"/>
          <ac:spMkLst>
            <pc:docMk/>
            <pc:sldMk cId="676528027" sldId="2145706206"/>
            <ac:spMk id="3" creationId="{E35AE820-7594-6FBD-A2F7-B371274B7A4A}"/>
          </ac:spMkLst>
        </pc:spChg>
        <pc:spChg chg="del mod">
          <ac:chgData name="HOUET Emmanuelle" userId="548eb395-ec92-4940-9e7a-000f7929c40e" providerId="ADAL" clId="{8392BB77-03C9-441C-AF05-3EFE9D258BE0}" dt="2025-03-05T13:13:18.255" v="156" actId="478"/>
          <ac:spMkLst>
            <pc:docMk/>
            <pc:sldMk cId="676528027" sldId="2145706206"/>
            <ac:spMk id="4" creationId="{D5067D75-7D9D-1B0E-0C16-0C22F71B92C9}"/>
          </ac:spMkLst>
        </pc:spChg>
        <pc:spChg chg="add mod">
          <ac:chgData name="HOUET Emmanuelle" userId="548eb395-ec92-4940-9e7a-000f7929c40e" providerId="ADAL" clId="{8392BB77-03C9-441C-AF05-3EFE9D258BE0}" dt="2025-03-05T13:16:07.536" v="173"/>
          <ac:spMkLst>
            <pc:docMk/>
            <pc:sldMk cId="676528027" sldId="2145706206"/>
            <ac:spMk id="7" creationId="{2FE8519B-B64E-13FB-3783-9AEAC8F278C6}"/>
          </ac:spMkLst>
        </pc:spChg>
        <pc:picChg chg="add mod">
          <ac:chgData name="HOUET Emmanuelle" userId="548eb395-ec92-4940-9e7a-000f7929c40e" providerId="ADAL" clId="{8392BB77-03C9-441C-AF05-3EFE9D258BE0}" dt="2025-03-06T09:35:31.527" v="562" actId="1076"/>
          <ac:picMkLst>
            <pc:docMk/>
            <pc:sldMk cId="676528027" sldId="2145706206"/>
            <ac:picMk id="4" creationId="{239F6709-67B3-A251-30B4-5955BC294AC3}"/>
          </ac:picMkLst>
        </pc:picChg>
        <pc:picChg chg="add mod ord">
          <ac:chgData name="HOUET Emmanuelle" userId="548eb395-ec92-4940-9e7a-000f7929c40e" providerId="ADAL" clId="{8392BB77-03C9-441C-AF05-3EFE9D258BE0}" dt="2025-03-05T13:16:11.567" v="174" actId="166"/>
          <ac:picMkLst>
            <pc:docMk/>
            <pc:sldMk cId="676528027" sldId="2145706206"/>
            <ac:picMk id="6" creationId="{6983BCC4-9B1F-5843-C5D7-C12FD5405872}"/>
          </ac:picMkLst>
        </pc:picChg>
      </pc:sldChg>
      <pc:sldChg chg="addSp delSp modSp mod ord setBg">
        <pc:chgData name="HOUET Emmanuelle" userId="548eb395-ec92-4940-9e7a-000f7929c40e" providerId="ADAL" clId="{8392BB77-03C9-441C-AF05-3EFE9D258BE0}" dt="2025-03-06T09:49:16.813" v="758" actId="14100"/>
        <pc:sldMkLst>
          <pc:docMk/>
          <pc:sldMk cId="4112891636" sldId="2145706215"/>
        </pc:sldMkLst>
        <pc:spChg chg="mod">
          <ac:chgData name="HOUET Emmanuelle" userId="548eb395-ec92-4940-9e7a-000f7929c40e" providerId="ADAL" clId="{8392BB77-03C9-441C-AF05-3EFE9D258BE0}" dt="2025-03-06T09:48:58.046" v="757" actId="947"/>
          <ac:spMkLst>
            <pc:docMk/>
            <pc:sldMk cId="4112891636" sldId="2145706215"/>
            <ac:spMk id="2" creationId="{6E516E21-93BC-43D1-B40F-6C7385D27848}"/>
          </ac:spMkLst>
        </pc:spChg>
        <pc:spChg chg="mod">
          <ac:chgData name="HOUET Emmanuelle" userId="548eb395-ec92-4940-9e7a-000f7929c40e" providerId="ADAL" clId="{8392BB77-03C9-441C-AF05-3EFE9D258BE0}" dt="2025-03-06T09:49:16.813" v="758" actId="14100"/>
          <ac:spMkLst>
            <pc:docMk/>
            <pc:sldMk cId="4112891636" sldId="2145706215"/>
            <ac:spMk id="10" creationId="{B0224B88-7E05-7583-61F4-CA16B2ACE37C}"/>
          </ac:spMkLst>
        </pc:spChg>
        <pc:spChg chg="add mod">
          <ac:chgData name="HOUET Emmanuelle" userId="548eb395-ec92-4940-9e7a-000f7929c40e" providerId="ADAL" clId="{8392BB77-03C9-441C-AF05-3EFE9D258BE0}" dt="2025-03-05T13:15:43.402" v="169"/>
          <ac:spMkLst>
            <pc:docMk/>
            <pc:sldMk cId="4112891636" sldId="2145706215"/>
            <ac:spMk id="11" creationId="{FC2BA9DC-43D2-7760-A64F-D06D3FF58183}"/>
          </ac:spMkLst>
        </pc:spChg>
        <pc:picChg chg="del">
          <ac:chgData name="HOUET Emmanuelle" userId="548eb395-ec92-4940-9e7a-000f7929c40e" providerId="ADAL" clId="{8392BB77-03C9-441C-AF05-3EFE9D258BE0}" dt="2025-03-05T13:10:20.246" v="145" actId="478"/>
          <ac:picMkLst>
            <pc:docMk/>
            <pc:sldMk cId="4112891636" sldId="2145706215"/>
            <ac:picMk id="4" creationId="{E39BCB8A-D811-19F2-C54A-9F9DB8E2FA24}"/>
          </ac:picMkLst>
        </pc:picChg>
        <pc:picChg chg="add mod ord">
          <ac:chgData name="HOUET Emmanuelle" userId="548eb395-ec92-4940-9e7a-000f7929c40e" providerId="ADAL" clId="{8392BB77-03C9-441C-AF05-3EFE9D258BE0}" dt="2025-03-05T13:15:50.908" v="170" actId="166"/>
          <ac:picMkLst>
            <pc:docMk/>
            <pc:sldMk cId="4112891636" sldId="2145706215"/>
            <ac:picMk id="6" creationId="{875D1909-ADAD-3041-F894-B269F35E9037}"/>
          </ac:picMkLst>
        </pc:picChg>
        <pc:picChg chg="del mod">
          <ac:chgData name="HOUET Emmanuelle" userId="548eb395-ec92-4940-9e7a-000f7929c40e" providerId="ADAL" clId="{8392BB77-03C9-441C-AF05-3EFE9D258BE0}" dt="2025-03-06T08:02:05.383" v="195" actId="478"/>
          <ac:picMkLst>
            <pc:docMk/>
            <pc:sldMk cId="4112891636" sldId="2145706215"/>
            <ac:picMk id="7" creationId="{44BD1DBE-0D6C-AA9F-020B-B695D2DC7213}"/>
          </ac:picMkLst>
        </pc:picChg>
        <pc:picChg chg="del">
          <ac:chgData name="HOUET Emmanuelle" userId="548eb395-ec92-4940-9e7a-000f7929c40e" providerId="ADAL" clId="{8392BB77-03C9-441C-AF05-3EFE9D258BE0}" dt="2025-03-06T08:01:38.713" v="191" actId="478"/>
          <ac:picMkLst>
            <pc:docMk/>
            <pc:sldMk cId="4112891636" sldId="2145706215"/>
            <ac:picMk id="9" creationId="{FF715990-6C17-7E79-5858-0134F2AECCDB}"/>
          </ac:picMkLst>
        </pc:picChg>
        <pc:picChg chg="add del mod">
          <ac:chgData name="HOUET Emmanuelle" userId="548eb395-ec92-4940-9e7a-000f7929c40e" providerId="ADAL" clId="{8392BB77-03C9-441C-AF05-3EFE9D258BE0}" dt="2025-03-06T08:03:37.717" v="198" actId="478"/>
          <ac:picMkLst>
            <pc:docMk/>
            <pc:sldMk cId="4112891636" sldId="2145706215"/>
            <ac:picMk id="12" creationId="{4A36E645-2FE0-DA66-E5B1-BB6871030067}"/>
          </ac:picMkLst>
        </pc:picChg>
        <pc:picChg chg="add mod">
          <ac:chgData name="HOUET Emmanuelle" userId="548eb395-ec92-4940-9e7a-000f7929c40e" providerId="ADAL" clId="{8392BB77-03C9-441C-AF05-3EFE9D258BE0}" dt="2025-03-06T08:03:45.293" v="201" actId="14100"/>
          <ac:picMkLst>
            <pc:docMk/>
            <pc:sldMk cId="4112891636" sldId="2145706215"/>
            <ac:picMk id="14" creationId="{1C41848E-7E65-6833-6718-EEB8E88A0C44}"/>
          </ac:picMkLst>
        </pc:picChg>
      </pc:sldChg>
      <pc:sldChg chg="addSp delSp modSp mod ord setBg">
        <pc:chgData name="HOUET Emmanuelle" userId="548eb395-ec92-4940-9e7a-000f7929c40e" providerId="ADAL" clId="{8392BB77-03C9-441C-AF05-3EFE9D258BE0}" dt="2025-03-06T09:42:45.990" v="730" actId="20577"/>
        <pc:sldMkLst>
          <pc:docMk/>
          <pc:sldMk cId="2056940934" sldId="2145706228"/>
        </pc:sldMkLst>
        <pc:spChg chg="mod">
          <ac:chgData name="HOUET Emmanuelle" userId="548eb395-ec92-4940-9e7a-000f7929c40e" providerId="ADAL" clId="{8392BB77-03C9-441C-AF05-3EFE9D258BE0}" dt="2025-03-06T09:42:45.990" v="730" actId="20577"/>
          <ac:spMkLst>
            <pc:docMk/>
            <pc:sldMk cId="2056940934" sldId="2145706228"/>
            <ac:spMk id="2" creationId="{A7A60958-8B65-FC32-C7F2-4E6321E5E8B3}"/>
          </ac:spMkLst>
        </pc:spChg>
        <pc:spChg chg="mod">
          <ac:chgData name="HOUET Emmanuelle" userId="548eb395-ec92-4940-9e7a-000f7929c40e" providerId="ADAL" clId="{8392BB77-03C9-441C-AF05-3EFE9D258BE0}" dt="2025-03-05T13:09:53.922" v="143" actId="164"/>
          <ac:spMkLst>
            <pc:docMk/>
            <pc:sldMk cId="2056940934" sldId="2145706228"/>
            <ac:spMk id="9" creationId="{5AC9F85A-5F5A-13F6-B351-63B48B34DEF6}"/>
          </ac:spMkLst>
        </pc:spChg>
        <pc:spChg chg="mod">
          <ac:chgData name="HOUET Emmanuelle" userId="548eb395-ec92-4940-9e7a-000f7929c40e" providerId="ADAL" clId="{8392BB77-03C9-441C-AF05-3EFE9D258BE0}" dt="2025-03-05T13:09:53.922" v="143" actId="164"/>
          <ac:spMkLst>
            <pc:docMk/>
            <pc:sldMk cId="2056940934" sldId="2145706228"/>
            <ac:spMk id="10" creationId="{501C2D0A-CCD3-F89C-2D0C-79404168EA6B}"/>
          </ac:spMkLst>
        </pc:spChg>
        <pc:spChg chg="add mod">
          <ac:chgData name="HOUET Emmanuelle" userId="548eb395-ec92-4940-9e7a-000f7929c40e" providerId="ADAL" clId="{8392BB77-03C9-441C-AF05-3EFE9D258BE0}" dt="2025-03-05T13:16:14.986" v="175"/>
          <ac:spMkLst>
            <pc:docMk/>
            <pc:sldMk cId="2056940934" sldId="2145706228"/>
            <ac:spMk id="11" creationId="{0671AE37-E746-E022-5206-3B51FFEF19DD}"/>
          </ac:spMkLst>
        </pc:spChg>
        <pc:grpChg chg="add del mod">
          <ac:chgData name="HOUET Emmanuelle" userId="548eb395-ec92-4940-9e7a-000f7929c40e" providerId="ADAL" clId="{8392BB77-03C9-441C-AF05-3EFE9D258BE0}" dt="2025-03-06T08:05:31.887" v="209" actId="478"/>
          <ac:grpSpMkLst>
            <pc:docMk/>
            <pc:sldMk cId="2056940934" sldId="2145706228"/>
            <ac:grpSpMk id="3" creationId="{C3A52BF0-92F2-970C-716C-425CFA999826}"/>
          </ac:grpSpMkLst>
        </pc:grpChg>
        <pc:picChg chg="add mod ord">
          <ac:chgData name="HOUET Emmanuelle" userId="548eb395-ec92-4940-9e7a-000f7929c40e" providerId="ADAL" clId="{8392BB77-03C9-441C-AF05-3EFE9D258BE0}" dt="2025-03-05T13:16:19.186" v="176" actId="166"/>
          <ac:picMkLst>
            <pc:docMk/>
            <pc:sldMk cId="2056940934" sldId="2145706228"/>
            <ac:picMk id="4" creationId="{DB3267A5-4BD8-78C8-1F45-243A05425FDC}"/>
          </ac:picMkLst>
        </pc:picChg>
        <pc:picChg chg="mod">
          <ac:chgData name="HOUET Emmanuelle" userId="548eb395-ec92-4940-9e7a-000f7929c40e" providerId="ADAL" clId="{8392BB77-03C9-441C-AF05-3EFE9D258BE0}" dt="2025-03-05T13:09:53.922" v="143" actId="164"/>
          <ac:picMkLst>
            <pc:docMk/>
            <pc:sldMk cId="2056940934" sldId="2145706228"/>
            <ac:picMk id="5" creationId="{2F69EC5A-AAD6-372C-EB70-E8C42FCE9D81}"/>
          </ac:picMkLst>
        </pc:picChg>
        <pc:picChg chg="add del">
          <ac:chgData name="HOUET Emmanuelle" userId="548eb395-ec92-4940-9e7a-000f7929c40e" providerId="ADAL" clId="{8392BB77-03C9-441C-AF05-3EFE9D258BE0}" dt="2025-03-05T11:02:36.177" v="91" actId="478"/>
          <ac:picMkLst>
            <pc:docMk/>
            <pc:sldMk cId="2056940934" sldId="2145706228"/>
            <ac:picMk id="7" creationId="{74D59AF7-AA24-40C3-E095-C42955FAC3A2}"/>
          </ac:picMkLst>
        </pc:picChg>
        <pc:picChg chg="mod">
          <ac:chgData name="HOUET Emmanuelle" userId="548eb395-ec92-4940-9e7a-000f7929c40e" providerId="ADAL" clId="{8392BB77-03C9-441C-AF05-3EFE9D258BE0}" dt="2025-03-05T13:09:53.922" v="143" actId="164"/>
          <ac:picMkLst>
            <pc:docMk/>
            <pc:sldMk cId="2056940934" sldId="2145706228"/>
            <ac:picMk id="8" creationId="{9BB662ED-0257-499E-9FA7-BBBB7983441F}"/>
          </ac:picMkLst>
        </pc:picChg>
        <pc:picChg chg="add mod">
          <ac:chgData name="HOUET Emmanuelle" userId="548eb395-ec92-4940-9e7a-000f7929c40e" providerId="ADAL" clId="{8392BB77-03C9-441C-AF05-3EFE9D258BE0}" dt="2025-03-06T08:06:51.635" v="211" actId="1076"/>
          <ac:picMkLst>
            <pc:docMk/>
            <pc:sldMk cId="2056940934" sldId="2145706228"/>
            <ac:picMk id="12" creationId="{4A2794E1-F5B4-41E6-25FA-28A4F3BC82C5}"/>
          </ac:picMkLst>
        </pc:picChg>
        <pc:picChg chg="add mod">
          <ac:chgData name="HOUET Emmanuelle" userId="548eb395-ec92-4940-9e7a-000f7929c40e" providerId="ADAL" clId="{8392BB77-03C9-441C-AF05-3EFE9D258BE0}" dt="2025-03-06T08:07:58.171" v="216" actId="1076"/>
          <ac:picMkLst>
            <pc:docMk/>
            <pc:sldMk cId="2056940934" sldId="2145706228"/>
            <ac:picMk id="15" creationId="{EDC8C0D5-5133-A3C9-B3E2-FC168771824D}"/>
          </ac:picMkLst>
        </pc:picChg>
        <pc:picChg chg="add mod">
          <ac:chgData name="HOUET Emmanuelle" userId="548eb395-ec92-4940-9e7a-000f7929c40e" providerId="ADAL" clId="{8392BB77-03C9-441C-AF05-3EFE9D258BE0}" dt="2025-03-06T08:08:25.473" v="218" actId="1076"/>
          <ac:picMkLst>
            <pc:docMk/>
            <pc:sldMk cId="2056940934" sldId="2145706228"/>
            <ac:picMk id="17" creationId="{DAEB665B-9B9C-E40F-2120-6D602DC66B6A}"/>
          </ac:picMkLst>
        </pc:picChg>
        <pc:picChg chg="add mod">
          <ac:chgData name="HOUET Emmanuelle" userId="548eb395-ec92-4940-9e7a-000f7929c40e" providerId="ADAL" clId="{8392BB77-03C9-441C-AF05-3EFE9D258BE0}" dt="2025-03-06T08:08:56.150" v="220" actId="1076"/>
          <ac:picMkLst>
            <pc:docMk/>
            <pc:sldMk cId="2056940934" sldId="2145706228"/>
            <ac:picMk id="19" creationId="{BF193A2F-B47F-CD9E-9B09-62A20E48CBDB}"/>
          </ac:picMkLst>
        </pc:picChg>
        <pc:picChg chg="add mod">
          <ac:chgData name="HOUET Emmanuelle" userId="548eb395-ec92-4940-9e7a-000f7929c40e" providerId="ADAL" clId="{8392BB77-03C9-441C-AF05-3EFE9D258BE0}" dt="2025-03-06T08:09:53.951" v="223" actId="14100"/>
          <ac:picMkLst>
            <pc:docMk/>
            <pc:sldMk cId="2056940934" sldId="2145706228"/>
            <ac:picMk id="21" creationId="{A151AE18-26AE-ED7C-DD22-C1B32F37376B}"/>
          </ac:picMkLst>
        </pc:picChg>
      </pc:sldChg>
      <pc:sldChg chg="addSp delSp modSp new mod setBg">
        <pc:chgData name="HOUET Emmanuelle" userId="548eb395-ec92-4940-9e7a-000f7929c40e" providerId="ADAL" clId="{8392BB77-03C9-441C-AF05-3EFE9D258BE0}" dt="2025-03-06T09:41:47.095" v="705" actId="14100"/>
        <pc:sldMkLst>
          <pc:docMk/>
          <pc:sldMk cId="3713988728" sldId="2145706229"/>
        </pc:sldMkLst>
        <pc:spChg chg="mod">
          <ac:chgData name="HOUET Emmanuelle" userId="548eb395-ec92-4940-9e7a-000f7929c40e" providerId="ADAL" clId="{8392BB77-03C9-441C-AF05-3EFE9D258BE0}" dt="2025-03-06T09:41:20.543" v="703" actId="20577"/>
          <ac:spMkLst>
            <pc:docMk/>
            <pc:sldMk cId="3713988728" sldId="2145706229"/>
            <ac:spMk id="2" creationId="{DC714892-0DB3-4AB0-EDEB-40C887E9F9D1}"/>
          </ac:spMkLst>
        </pc:spChg>
        <pc:spChg chg="mod">
          <ac:chgData name="HOUET Emmanuelle" userId="548eb395-ec92-4940-9e7a-000f7929c40e" providerId="ADAL" clId="{8392BB77-03C9-441C-AF05-3EFE9D258BE0}" dt="2025-03-06T09:40:20.195" v="657" actId="14100"/>
          <ac:spMkLst>
            <pc:docMk/>
            <pc:sldMk cId="3713988728" sldId="2145706229"/>
            <ac:spMk id="3" creationId="{40DB9A9A-75FB-C491-4B0D-57E26001B87E}"/>
          </ac:spMkLst>
        </pc:spChg>
        <pc:spChg chg="del">
          <ac:chgData name="HOUET Emmanuelle" userId="548eb395-ec92-4940-9e7a-000f7929c40e" providerId="ADAL" clId="{8392BB77-03C9-441C-AF05-3EFE9D258BE0}" dt="2025-03-05T13:12:33.007" v="152" actId="478"/>
          <ac:spMkLst>
            <pc:docMk/>
            <pc:sldMk cId="3713988728" sldId="2145706229"/>
            <ac:spMk id="4" creationId="{1B64AE44-A9E0-3BB6-309C-C11596C9CA66}"/>
          </ac:spMkLst>
        </pc:spChg>
        <pc:spChg chg="add mod">
          <ac:chgData name="HOUET Emmanuelle" userId="548eb395-ec92-4940-9e7a-000f7929c40e" providerId="ADAL" clId="{8392BB77-03C9-441C-AF05-3EFE9D258BE0}" dt="2025-03-05T13:16:23.963" v="177"/>
          <ac:spMkLst>
            <pc:docMk/>
            <pc:sldMk cId="3713988728" sldId="2145706229"/>
            <ac:spMk id="7" creationId="{F72A2D7D-5AB6-2534-F5DA-017D9FB50770}"/>
          </ac:spMkLst>
        </pc:spChg>
        <pc:picChg chg="add mod ord">
          <ac:chgData name="HOUET Emmanuelle" userId="548eb395-ec92-4940-9e7a-000f7929c40e" providerId="ADAL" clId="{8392BB77-03C9-441C-AF05-3EFE9D258BE0}" dt="2025-03-05T13:16:27.845" v="178" actId="166"/>
          <ac:picMkLst>
            <pc:docMk/>
            <pc:sldMk cId="3713988728" sldId="2145706229"/>
            <ac:picMk id="6" creationId="{8871F734-C6B4-41F7-3234-28F46218653E}"/>
          </ac:picMkLst>
        </pc:picChg>
        <pc:picChg chg="add mod">
          <ac:chgData name="HOUET Emmanuelle" userId="548eb395-ec92-4940-9e7a-000f7929c40e" providerId="ADAL" clId="{8392BB77-03C9-441C-AF05-3EFE9D258BE0}" dt="2025-03-06T09:41:47.095" v="705" actId="14100"/>
          <ac:picMkLst>
            <pc:docMk/>
            <pc:sldMk cId="3713988728" sldId="2145706229"/>
            <ac:picMk id="1026" creationId="{5640905D-A7DA-1031-F45E-54D7E1FE1D77}"/>
          </ac:picMkLst>
        </pc:picChg>
      </pc:sldChg>
      <pc:sldChg chg="modSp add mod ord setBg">
        <pc:chgData name="HOUET Emmanuelle" userId="548eb395-ec92-4940-9e7a-000f7929c40e" providerId="ADAL" clId="{8392BB77-03C9-441C-AF05-3EFE9D258BE0}" dt="2025-03-06T10:23:22.415" v="851" actId="20577"/>
        <pc:sldMkLst>
          <pc:docMk/>
          <pc:sldMk cId="204469412" sldId="2145706230"/>
        </pc:sldMkLst>
        <pc:spChg chg="mod">
          <ac:chgData name="HOUET Emmanuelle" userId="548eb395-ec92-4940-9e7a-000f7929c40e" providerId="ADAL" clId="{8392BB77-03C9-441C-AF05-3EFE9D258BE0}" dt="2025-03-06T10:23:22.415" v="851" actId="20577"/>
          <ac:spMkLst>
            <pc:docMk/>
            <pc:sldMk cId="204469412" sldId="2145706230"/>
            <ac:spMk id="1026" creationId="{167AFE3B-B7A7-D735-DDAA-8B37A5484B4C}"/>
          </ac:spMkLst>
        </pc:spChg>
      </pc:sldChg>
      <pc:sldChg chg="new del">
        <pc:chgData name="HOUET Emmanuelle" userId="548eb395-ec92-4940-9e7a-000f7929c40e" providerId="ADAL" clId="{8392BB77-03C9-441C-AF05-3EFE9D258BE0}" dt="2025-03-05T10:56:40.704" v="34" actId="2696"/>
        <pc:sldMkLst>
          <pc:docMk/>
          <pc:sldMk cId="4175991827" sldId="2145706230"/>
        </pc:sldMkLst>
      </pc:sldChg>
      <pc:sldChg chg="modSp add mod">
        <pc:chgData name="HOUET Emmanuelle" userId="548eb395-ec92-4940-9e7a-000f7929c40e" providerId="ADAL" clId="{8392BB77-03C9-441C-AF05-3EFE9D258BE0}" dt="2025-03-06T09:42:16.477" v="709" actId="255"/>
        <pc:sldMkLst>
          <pc:docMk/>
          <pc:sldMk cId="1302900859" sldId="2145706231"/>
        </pc:sldMkLst>
        <pc:spChg chg="mod">
          <ac:chgData name="HOUET Emmanuelle" userId="548eb395-ec92-4940-9e7a-000f7929c40e" providerId="ADAL" clId="{8392BB77-03C9-441C-AF05-3EFE9D258BE0}" dt="2025-03-06T09:42:16.477" v="709" actId="255"/>
          <ac:spMkLst>
            <pc:docMk/>
            <pc:sldMk cId="1302900859" sldId="2145706231"/>
            <ac:spMk id="2" creationId="{032420F8-0A8D-0805-6B42-B0060ADAB166}"/>
          </ac:spMkLst>
        </pc:spChg>
      </pc:sldChg>
      <pc:sldChg chg="addSp delSp modSp add mod ord">
        <pc:chgData name="HOUET Emmanuelle" userId="548eb395-ec92-4940-9e7a-000f7929c40e" providerId="ADAL" clId="{8392BB77-03C9-441C-AF05-3EFE9D258BE0}" dt="2025-03-06T09:42:56.648" v="732" actId="113"/>
        <pc:sldMkLst>
          <pc:docMk/>
          <pc:sldMk cId="4262227373" sldId="2145706232"/>
        </pc:sldMkLst>
        <pc:spChg chg="mod">
          <ac:chgData name="HOUET Emmanuelle" userId="548eb395-ec92-4940-9e7a-000f7929c40e" providerId="ADAL" clId="{8392BB77-03C9-441C-AF05-3EFE9D258BE0}" dt="2025-03-06T09:42:56.648" v="732" actId="113"/>
          <ac:spMkLst>
            <pc:docMk/>
            <pc:sldMk cId="4262227373" sldId="2145706232"/>
            <ac:spMk id="2" creationId="{AB6AEB34-B15B-D328-C8FB-C1515F74D2F1}"/>
          </ac:spMkLst>
        </pc:spChg>
        <pc:spChg chg="add mod">
          <ac:chgData name="HOUET Emmanuelle" userId="548eb395-ec92-4940-9e7a-000f7929c40e" providerId="ADAL" clId="{8392BB77-03C9-441C-AF05-3EFE9D258BE0}" dt="2025-03-06T08:20:24.111" v="339" actId="20577"/>
          <ac:spMkLst>
            <pc:docMk/>
            <pc:sldMk cId="4262227373" sldId="2145706232"/>
            <ac:spMk id="7" creationId="{F136EB9D-582C-5A86-B65A-1234FC131CE3}"/>
          </ac:spMkLst>
        </pc:spChg>
        <pc:picChg chg="add mod">
          <ac:chgData name="HOUET Emmanuelle" userId="548eb395-ec92-4940-9e7a-000f7929c40e" providerId="ADAL" clId="{8392BB77-03C9-441C-AF05-3EFE9D258BE0}" dt="2025-03-06T08:18:42.860" v="240" actId="1076"/>
          <ac:picMkLst>
            <pc:docMk/>
            <pc:sldMk cId="4262227373" sldId="2145706232"/>
            <ac:picMk id="5" creationId="{66881E75-C908-242B-FD81-A1AE9D12E8FD}"/>
          </ac:picMkLst>
        </pc:picChg>
        <pc:picChg chg="del">
          <ac:chgData name="HOUET Emmanuelle" userId="548eb395-ec92-4940-9e7a-000f7929c40e" providerId="ADAL" clId="{8392BB77-03C9-441C-AF05-3EFE9D258BE0}" dt="2025-03-06T08:10:37.686" v="230" actId="478"/>
          <ac:picMkLst>
            <pc:docMk/>
            <pc:sldMk cId="4262227373" sldId="2145706232"/>
            <ac:picMk id="12" creationId="{3E1701C4-C442-BFA0-CB2E-A98EE777FCBE}"/>
          </ac:picMkLst>
        </pc:picChg>
        <pc:picChg chg="del">
          <ac:chgData name="HOUET Emmanuelle" userId="548eb395-ec92-4940-9e7a-000f7929c40e" providerId="ADAL" clId="{8392BB77-03C9-441C-AF05-3EFE9D258BE0}" dt="2025-03-06T08:10:40.732" v="231" actId="478"/>
          <ac:picMkLst>
            <pc:docMk/>
            <pc:sldMk cId="4262227373" sldId="2145706232"/>
            <ac:picMk id="15" creationId="{05F60DDB-03FB-FB40-7691-92EA74691313}"/>
          </ac:picMkLst>
        </pc:picChg>
        <pc:picChg chg="del">
          <ac:chgData name="HOUET Emmanuelle" userId="548eb395-ec92-4940-9e7a-000f7929c40e" providerId="ADAL" clId="{8392BB77-03C9-441C-AF05-3EFE9D258BE0}" dt="2025-03-06T08:10:42.522" v="232" actId="478"/>
          <ac:picMkLst>
            <pc:docMk/>
            <pc:sldMk cId="4262227373" sldId="2145706232"/>
            <ac:picMk id="17" creationId="{4E044610-7F5B-B1A3-4075-74A26FACF9DD}"/>
          </ac:picMkLst>
        </pc:picChg>
        <pc:picChg chg="del">
          <ac:chgData name="HOUET Emmanuelle" userId="548eb395-ec92-4940-9e7a-000f7929c40e" providerId="ADAL" clId="{8392BB77-03C9-441C-AF05-3EFE9D258BE0}" dt="2025-03-06T08:10:44.135" v="233" actId="478"/>
          <ac:picMkLst>
            <pc:docMk/>
            <pc:sldMk cId="4262227373" sldId="2145706232"/>
            <ac:picMk id="19" creationId="{CD4A10D0-3CDF-69FF-369D-A969B471FB46}"/>
          </ac:picMkLst>
        </pc:picChg>
        <pc:picChg chg="del">
          <ac:chgData name="HOUET Emmanuelle" userId="548eb395-ec92-4940-9e7a-000f7929c40e" providerId="ADAL" clId="{8392BB77-03C9-441C-AF05-3EFE9D258BE0}" dt="2025-03-06T08:10:45.924" v="234" actId="478"/>
          <ac:picMkLst>
            <pc:docMk/>
            <pc:sldMk cId="4262227373" sldId="2145706232"/>
            <ac:picMk id="21" creationId="{CFCBFB27-2B05-6740-5641-998D370017E4}"/>
          </ac:picMkLst>
        </pc:picChg>
      </pc:sldChg>
      <pc:sldMasterChg chg="delSldLayout modSldLayout">
        <pc:chgData name="HOUET Emmanuelle" userId="548eb395-ec92-4940-9e7a-000f7929c40e" providerId="ADAL" clId="{8392BB77-03C9-441C-AF05-3EFE9D258BE0}" dt="2025-03-06T09:36:36.304" v="572" actId="2696"/>
        <pc:sldMasterMkLst>
          <pc:docMk/>
          <pc:sldMasterMk cId="2265667116" sldId="2147483648"/>
        </pc:sldMasterMkLst>
        <pc:sldLayoutChg chg="addSp delSp modSp mod">
          <pc:chgData name="HOUET Emmanuelle" userId="548eb395-ec92-4940-9e7a-000f7929c40e" providerId="ADAL" clId="{8392BB77-03C9-441C-AF05-3EFE9D258BE0}" dt="2025-03-05T13:14:23.114" v="163" actId="478"/>
          <pc:sldLayoutMkLst>
            <pc:docMk/>
            <pc:sldMasterMk cId="2265667116" sldId="2147483648"/>
            <pc:sldLayoutMk cId="588400302" sldId="2147483680"/>
          </pc:sldLayoutMkLst>
          <pc:spChg chg="add del mod">
            <ac:chgData name="HOUET Emmanuelle" userId="548eb395-ec92-4940-9e7a-000f7929c40e" providerId="ADAL" clId="{8392BB77-03C9-441C-AF05-3EFE9D258BE0}" dt="2025-03-05T13:14:23.114" v="163" actId="478"/>
            <ac:spMkLst>
              <pc:docMk/>
              <pc:sldMasterMk cId="2265667116" sldId="2147483648"/>
              <pc:sldLayoutMk cId="588400302" sldId="2147483680"/>
              <ac:spMk id="7" creationId="{3686A750-3658-4779-0E4C-4C15BEAFAC17}"/>
            </ac:spMkLst>
          </pc:spChg>
        </pc:sldLayoutChg>
        <pc:sldLayoutChg chg="addSp delSp modSp mod">
          <pc:chgData name="HOUET Emmanuelle" userId="548eb395-ec92-4940-9e7a-000f7929c40e" providerId="ADAL" clId="{8392BB77-03C9-441C-AF05-3EFE9D258BE0}" dt="2025-03-05T13:14:18.632" v="162" actId="478"/>
          <pc:sldLayoutMkLst>
            <pc:docMk/>
            <pc:sldMasterMk cId="2265667116" sldId="2147483648"/>
            <pc:sldLayoutMk cId="25059819" sldId="2147483681"/>
          </pc:sldLayoutMkLst>
          <pc:spChg chg="add del mod">
            <ac:chgData name="HOUET Emmanuelle" userId="548eb395-ec92-4940-9e7a-000f7929c40e" providerId="ADAL" clId="{8392BB77-03C9-441C-AF05-3EFE9D258BE0}" dt="2025-03-05T13:14:18.632" v="162" actId="478"/>
            <ac:spMkLst>
              <pc:docMk/>
              <pc:sldMasterMk cId="2265667116" sldId="2147483648"/>
              <pc:sldLayoutMk cId="25059819" sldId="2147483681"/>
              <ac:spMk id="7" creationId="{E0FBA35A-11AF-3A98-BBC6-D6A4C4B5E3CA}"/>
            </ac:spMkLst>
          </pc:spChg>
        </pc:sldLayoutChg>
        <pc:sldLayoutChg chg="addSp delSp modSp mod">
          <pc:chgData name="HOUET Emmanuelle" userId="548eb395-ec92-4940-9e7a-000f7929c40e" providerId="ADAL" clId="{8392BB77-03C9-441C-AF05-3EFE9D258BE0}" dt="2025-03-05T13:14:11.714" v="161" actId="478"/>
          <pc:sldLayoutMkLst>
            <pc:docMk/>
            <pc:sldMasterMk cId="2265667116" sldId="2147483648"/>
            <pc:sldLayoutMk cId="2991141968" sldId="2147483682"/>
          </pc:sldLayoutMkLst>
          <pc:spChg chg="add del mod">
            <ac:chgData name="HOUET Emmanuelle" userId="548eb395-ec92-4940-9e7a-000f7929c40e" providerId="ADAL" clId="{8392BB77-03C9-441C-AF05-3EFE9D258BE0}" dt="2025-03-05T13:14:11.714" v="161" actId="478"/>
            <ac:spMkLst>
              <pc:docMk/>
              <pc:sldMasterMk cId="2265667116" sldId="2147483648"/>
              <pc:sldLayoutMk cId="2991141968" sldId="2147483682"/>
              <ac:spMk id="6" creationId="{63BE3670-0BAE-D499-75E8-0A010D4D2433}"/>
            </ac:spMkLst>
          </pc:spChg>
        </pc:sldLayoutChg>
        <pc:sldLayoutChg chg="del">
          <pc:chgData name="HOUET Emmanuelle" userId="548eb395-ec92-4940-9e7a-000f7929c40e" providerId="ADAL" clId="{8392BB77-03C9-441C-AF05-3EFE9D258BE0}" dt="2025-03-06T09:33:15.403" v="415" actId="2696"/>
          <pc:sldLayoutMkLst>
            <pc:docMk/>
            <pc:sldMasterMk cId="2265667116" sldId="2147483648"/>
            <pc:sldLayoutMk cId="39601568" sldId="2147483684"/>
          </pc:sldLayoutMkLst>
        </pc:sldLayoutChg>
        <pc:sldLayoutChg chg="del">
          <pc:chgData name="HOUET Emmanuelle" userId="548eb395-ec92-4940-9e7a-000f7929c40e" providerId="ADAL" clId="{8392BB77-03C9-441C-AF05-3EFE9D258BE0}" dt="2025-03-06T09:33:56.672" v="515" actId="2696"/>
          <pc:sldLayoutMkLst>
            <pc:docMk/>
            <pc:sldMasterMk cId="2265667116" sldId="2147483648"/>
            <pc:sldLayoutMk cId="40684664" sldId="2147483685"/>
          </pc:sldLayoutMkLst>
        </pc:sldLayoutChg>
        <pc:sldLayoutChg chg="del">
          <pc:chgData name="HOUET Emmanuelle" userId="548eb395-ec92-4940-9e7a-000f7929c40e" providerId="ADAL" clId="{8392BB77-03C9-441C-AF05-3EFE9D258BE0}" dt="2025-03-06T09:36:36.304" v="572" actId="2696"/>
          <pc:sldLayoutMkLst>
            <pc:docMk/>
            <pc:sldMasterMk cId="2265667116" sldId="2147483648"/>
            <pc:sldLayoutMk cId="3377326272" sldId="2147483686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595E1-0D54-4407-BD23-97613D08EE8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F13EE9-F278-4E86-B681-267EC8371D86}">
      <dgm:prSet phldrT="[Text]"/>
      <dgm:spPr/>
      <dgm:t>
        <a:bodyPr/>
        <a:lstStyle/>
        <a:p>
          <a:r>
            <a:rPr lang="en-US" dirty="0"/>
            <a:t>IA acculturation pour </a:t>
          </a:r>
          <a:r>
            <a:rPr lang="en-US" dirty="0" err="1"/>
            <a:t>tous</a:t>
          </a:r>
          <a:endParaRPr lang="en-US" dirty="0"/>
        </a:p>
      </dgm:t>
    </dgm:pt>
    <dgm:pt modelId="{097367D3-1344-49EA-AAE2-E6A001B88FF8}" type="parTrans" cxnId="{0CAA1ECA-9656-423F-A9C0-50F6FDD5B708}">
      <dgm:prSet/>
      <dgm:spPr/>
      <dgm:t>
        <a:bodyPr/>
        <a:lstStyle/>
        <a:p>
          <a:endParaRPr lang="en-US"/>
        </a:p>
      </dgm:t>
    </dgm:pt>
    <dgm:pt modelId="{0C10234B-49EF-4263-AFF2-B396521B91A0}" type="sibTrans" cxnId="{0CAA1ECA-9656-423F-A9C0-50F6FDD5B708}">
      <dgm:prSet/>
      <dgm:spPr/>
      <dgm:t>
        <a:bodyPr/>
        <a:lstStyle/>
        <a:p>
          <a:endParaRPr lang="en-US"/>
        </a:p>
      </dgm:t>
    </dgm:pt>
    <dgm:pt modelId="{B3DD7CBA-0811-45B4-B47C-22744EA47F0F}">
      <dgm:prSet phldrT="[Text]"/>
      <dgm:spPr/>
      <dgm:t>
        <a:bodyPr/>
        <a:lstStyle/>
        <a:p>
          <a:r>
            <a:rPr lang="fr-FR" dirty="0"/>
            <a:t>Intégration IA dans les disciplines</a:t>
          </a:r>
          <a:endParaRPr lang="en-US" dirty="0"/>
        </a:p>
      </dgm:t>
    </dgm:pt>
    <dgm:pt modelId="{12AF54CE-8800-4F88-99D6-B419159C5E20}" type="parTrans" cxnId="{15086506-0DE0-4F79-BEAC-94AF773CD1E8}">
      <dgm:prSet/>
      <dgm:spPr/>
      <dgm:t>
        <a:bodyPr/>
        <a:lstStyle/>
        <a:p>
          <a:endParaRPr lang="en-US"/>
        </a:p>
      </dgm:t>
    </dgm:pt>
    <dgm:pt modelId="{D36403AF-4D6F-4709-AD3B-D775DFD1E6C5}" type="sibTrans" cxnId="{15086506-0DE0-4F79-BEAC-94AF773CD1E8}">
      <dgm:prSet/>
      <dgm:spPr/>
      <dgm:t>
        <a:bodyPr/>
        <a:lstStyle/>
        <a:p>
          <a:endParaRPr lang="en-US"/>
        </a:p>
      </dgm:t>
    </dgm:pt>
    <dgm:pt modelId="{DDA17C23-9909-4FB4-9604-55FA01180667}">
      <dgm:prSet phldrT="[Text]"/>
      <dgm:spPr/>
      <dgm:t>
        <a:bodyPr/>
        <a:lstStyle/>
        <a:p>
          <a:r>
            <a:rPr lang="fr-FR" dirty="0"/>
            <a:t>Création de</a:t>
          </a:r>
        </a:p>
        <a:p>
          <a:r>
            <a:rPr lang="fr-FR" dirty="0" err="1"/>
            <a:t>specialisations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There are three pillars, first is ensuring awareness and skills for all, second in integrating AI to subject matter across teh curriculum and third is creating specializations."/>
        </a:ext>
      </dgm:extLst>
    </dgm:pt>
    <dgm:pt modelId="{8EFA8207-E592-4488-B4CF-6299F6567B80}" type="parTrans" cxnId="{C18C9988-47FD-444F-8992-3B94AB2DCE7E}">
      <dgm:prSet/>
      <dgm:spPr/>
      <dgm:t>
        <a:bodyPr/>
        <a:lstStyle/>
        <a:p>
          <a:endParaRPr lang="en-US"/>
        </a:p>
      </dgm:t>
    </dgm:pt>
    <dgm:pt modelId="{17CCF66B-7CC0-4350-AA98-C9B5D3C0795E}" type="sibTrans" cxnId="{C18C9988-47FD-444F-8992-3B94AB2DCE7E}">
      <dgm:prSet/>
      <dgm:spPr/>
      <dgm:t>
        <a:bodyPr/>
        <a:lstStyle/>
        <a:p>
          <a:endParaRPr lang="en-US"/>
        </a:p>
      </dgm:t>
    </dgm:pt>
    <dgm:pt modelId="{49FF047C-ABAA-45F6-8B8F-BED841BC3692}" type="pres">
      <dgm:prSet presAssocID="{B14595E1-0D54-4407-BD23-97613D08EE82}" presName="Name0" presStyleCnt="0">
        <dgm:presLayoutVars>
          <dgm:dir/>
          <dgm:resizeHandles val="exact"/>
        </dgm:presLayoutVars>
      </dgm:prSet>
      <dgm:spPr/>
    </dgm:pt>
    <dgm:pt modelId="{4C9B288F-850D-4EFE-B9CB-8763A1D0032C}" type="pres">
      <dgm:prSet presAssocID="{B14595E1-0D54-4407-BD23-97613D08EE82}" presName="fgShape" presStyleLbl="fgShp" presStyleIdx="0" presStyleCnt="1"/>
      <dgm:spPr/>
    </dgm:pt>
    <dgm:pt modelId="{1A0C222B-DE35-4E24-AE43-A4216CA2B5A2}" type="pres">
      <dgm:prSet presAssocID="{B14595E1-0D54-4407-BD23-97613D08EE82}" presName="linComp" presStyleCnt="0"/>
      <dgm:spPr/>
    </dgm:pt>
    <dgm:pt modelId="{E149A6A7-3291-4AD5-A7B0-78B1432E2F26}" type="pres">
      <dgm:prSet presAssocID="{A9F13EE9-F278-4E86-B681-267EC8371D86}" presName="compNode" presStyleCnt="0"/>
      <dgm:spPr/>
    </dgm:pt>
    <dgm:pt modelId="{BD3087DE-8DB8-41BF-8995-9F61B7C1AD17}" type="pres">
      <dgm:prSet presAssocID="{A9F13EE9-F278-4E86-B681-267EC8371D86}" presName="bkgdShape" presStyleLbl="node1" presStyleIdx="0" presStyleCnt="3"/>
      <dgm:spPr/>
    </dgm:pt>
    <dgm:pt modelId="{2C5F01FD-7FE6-4953-9E3F-89A3F8130260}" type="pres">
      <dgm:prSet presAssocID="{A9F13EE9-F278-4E86-B681-267EC8371D86}" presName="nodeTx" presStyleLbl="node1" presStyleIdx="0" presStyleCnt="3">
        <dgm:presLayoutVars>
          <dgm:bulletEnabled val="1"/>
        </dgm:presLayoutVars>
      </dgm:prSet>
      <dgm:spPr/>
    </dgm:pt>
    <dgm:pt modelId="{F03D7826-34F1-4DF7-BA84-0D1C4E79F986}" type="pres">
      <dgm:prSet presAssocID="{A9F13EE9-F278-4E86-B681-267EC8371D86}" presName="invisiNode" presStyleLbl="node1" presStyleIdx="0" presStyleCnt="3"/>
      <dgm:spPr/>
    </dgm:pt>
    <dgm:pt modelId="{A7D56DCE-B66F-421D-A9A6-47CD1C6DC82E}" type="pres">
      <dgm:prSet presAssocID="{A9F13EE9-F278-4E86-B681-267EC8371D86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66B350B3-1C2F-4C6D-AC80-4D4D046DD75E}" type="pres">
      <dgm:prSet presAssocID="{0C10234B-49EF-4263-AFF2-B396521B91A0}" presName="sibTrans" presStyleLbl="sibTrans2D1" presStyleIdx="0" presStyleCnt="0"/>
      <dgm:spPr/>
    </dgm:pt>
    <dgm:pt modelId="{A37DECDA-FD24-433F-8854-6A73CE9078AC}" type="pres">
      <dgm:prSet presAssocID="{B3DD7CBA-0811-45B4-B47C-22744EA47F0F}" presName="compNode" presStyleCnt="0"/>
      <dgm:spPr/>
    </dgm:pt>
    <dgm:pt modelId="{35B82F07-F00F-4CCF-8E8C-A7B4F2461ED9}" type="pres">
      <dgm:prSet presAssocID="{B3DD7CBA-0811-45B4-B47C-22744EA47F0F}" presName="bkgdShape" presStyleLbl="node1" presStyleIdx="1" presStyleCnt="3" custLinFactNeighborY="2438"/>
      <dgm:spPr/>
    </dgm:pt>
    <dgm:pt modelId="{FA50C0D0-CC29-458D-AAFE-A2206780BBDE}" type="pres">
      <dgm:prSet presAssocID="{B3DD7CBA-0811-45B4-B47C-22744EA47F0F}" presName="nodeTx" presStyleLbl="node1" presStyleIdx="1" presStyleCnt="3">
        <dgm:presLayoutVars>
          <dgm:bulletEnabled val="1"/>
        </dgm:presLayoutVars>
      </dgm:prSet>
      <dgm:spPr/>
    </dgm:pt>
    <dgm:pt modelId="{958D7873-A494-46B0-8B38-E4B78D3DBFA9}" type="pres">
      <dgm:prSet presAssocID="{B3DD7CBA-0811-45B4-B47C-22744EA47F0F}" presName="invisiNode" presStyleLbl="node1" presStyleIdx="1" presStyleCnt="3"/>
      <dgm:spPr/>
    </dgm:pt>
    <dgm:pt modelId="{CFB1EEA4-D2E7-4EF6-AAFD-F1C406AF08CB}" type="pres">
      <dgm:prSet presAssocID="{B3DD7CBA-0811-45B4-B47C-22744EA47F0F}" presName="imagNode" presStyleLbl="fgImgPlace1" presStyleIdx="1" presStyleCnt="3" custLinFactNeighborX="922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01BE4F59-2C36-47F7-9F61-06440FCDF0AD}" type="pres">
      <dgm:prSet presAssocID="{D36403AF-4D6F-4709-AD3B-D775DFD1E6C5}" presName="sibTrans" presStyleLbl="sibTrans2D1" presStyleIdx="0" presStyleCnt="0"/>
      <dgm:spPr/>
    </dgm:pt>
    <dgm:pt modelId="{A487FCA9-D28C-4FC8-8820-D56118970A25}" type="pres">
      <dgm:prSet presAssocID="{DDA17C23-9909-4FB4-9604-55FA01180667}" presName="compNode" presStyleCnt="0"/>
      <dgm:spPr/>
    </dgm:pt>
    <dgm:pt modelId="{D221D5EE-5C02-47F4-8167-C28DAF9476D5}" type="pres">
      <dgm:prSet presAssocID="{DDA17C23-9909-4FB4-9604-55FA01180667}" presName="bkgdShape" presStyleLbl="node1" presStyleIdx="2" presStyleCnt="3"/>
      <dgm:spPr/>
    </dgm:pt>
    <dgm:pt modelId="{06DC155E-4E9E-4026-94D2-8736A652CBDC}" type="pres">
      <dgm:prSet presAssocID="{DDA17C23-9909-4FB4-9604-55FA01180667}" presName="nodeTx" presStyleLbl="node1" presStyleIdx="2" presStyleCnt="3">
        <dgm:presLayoutVars>
          <dgm:bulletEnabled val="1"/>
        </dgm:presLayoutVars>
      </dgm:prSet>
      <dgm:spPr/>
    </dgm:pt>
    <dgm:pt modelId="{019892CC-E100-4388-96D0-15572ED1EC24}" type="pres">
      <dgm:prSet presAssocID="{DDA17C23-9909-4FB4-9604-55FA01180667}" presName="invisiNode" presStyleLbl="node1" presStyleIdx="2" presStyleCnt="3"/>
      <dgm:spPr/>
    </dgm:pt>
    <dgm:pt modelId="{23C75895-39B0-44E0-B76F-09917187364E}" type="pres">
      <dgm:prSet presAssocID="{DDA17C23-9909-4FB4-9604-55FA01180667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5086506-0DE0-4F79-BEAC-94AF773CD1E8}" srcId="{B14595E1-0D54-4407-BD23-97613D08EE82}" destId="{B3DD7CBA-0811-45B4-B47C-22744EA47F0F}" srcOrd="1" destOrd="0" parTransId="{12AF54CE-8800-4F88-99D6-B419159C5E20}" sibTransId="{D36403AF-4D6F-4709-AD3B-D775DFD1E6C5}"/>
    <dgm:cxn modelId="{4E57F710-2206-4AD5-86BB-1B1B31E81F46}" type="presOf" srcId="{D36403AF-4D6F-4709-AD3B-D775DFD1E6C5}" destId="{01BE4F59-2C36-47F7-9F61-06440FCDF0AD}" srcOrd="0" destOrd="0" presId="urn:microsoft.com/office/officeart/2005/8/layout/hList7"/>
    <dgm:cxn modelId="{62961819-3D34-407E-9443-A01ADD35860A}" type="presOf" srcId="{0C10234B-49EF-4263-AFF2-B396521B91A0}" destId="{66B350B3-1C2F-4C6D-AC80-4D4D046DD75E}" srcOrd="0" destOrd="0" presId="urn:microsoft.com/office/officeart/2005/8/layout/hList7"/>
    <dgm:cxn modelId="{23493F2D-525E-44CE-96BA-42E69E5B013C}" type="presOf" srcId="{A9F13EE9-F278-4E86-B681-267EC8371D86}" destId="{2C5F01FD-7FE6-4953-9E3F-89A3F8130260}" srcOrd="1" destOrd="0" presId="urn:microsoft.com/office/officeart/2005/8/layout/hList7"/>
    <dgm:cxn modelId="{6F9FD477-BB5E-4C89-AA33-A01916A27A08}" type="presOf" srcId="{B3DD7CBA-0811-45B4-B47C-22744EA47F0F}" destId="{35B82F07-F00F-4CCF-8E8C-A7B4F2461ED9}" srcOrd="0" destOrd="0" presId="urn:microsoft.com/office/officeart/2005/8/layout/hList7"/>
    <dgm:cxn modelId="{C18C9988-47FD-444F-8992-3B94AB2DCE7E}" srcId="{B14595E1-0D54-4407-BD23-97613D08EE82}" destId="{DDA17C23-9909-4FB4-9604-55FA01180667}" srcOrd="2" destOrd="0" parTransId="{8EFA8207-E592-4488-B4CF-6299F6567B80}" sibTransId="{17CCF66B-7CC0-4350-AA98-C9B5D3C0795E}"/>
    <dgm:cxn modelId="{6EC94589-E436-46CA-A8CF-32F7FB691DD1}" type="presOf" srcId="{B3DD7CBA-0811-45B4-B47C-22744EA47F0F}" destId="{FA50C0D0-CC29-458D-AAFE-A2206780BBDE}" srcOrd="1" destOrd="0" presId="urn:microsoft.com/office/officeart/2005/8/layout/hList7"/>
    <dgm:cxn modelId="{FA7D7B98-A845-4F91-BA3A-24379E94722A}" type="presOf" srcId="{A9F13EE9-F278-4E86-B681-267EC8371D86}" destId="{BD3087DE-8DB8-41BF-8995-9F61B7C1AD17}" srcOrd="0" destOrd="0" presId="urn:microsoft.com/office/officeart/2005/8/layout/hList7"/>
    <dgm:cxn modelId="{D9DEF0BF-05EF-49CE-BAD9-6A2A40222C8A}" type="presOf" srcId="{DDA17C23-9909-4FB4-9604-55FA01180667}" destId="{06DC155E-4E9E-4026-94D2-8736A652CBDC}" srcOrd="1" destOrd="0" presId="urn:microsoft.com/office/officeart/2005/8/layout/hList7"/>
    <dgm:cxn modelId="{0CAA1ECA-9656-423F-A9C0-50F6FDD5B708}" srcId="{B14595E1-0D54-4407-BD23-97613D08EE82}" destId="{A9F13EE9-F278-4E86-B681-267EC8371D86}" srcOrd="0" destOrd="0" parTransId="{097367D3-1344-49EA-AAE2-E6A001B88FF8}" sibTransId="{0C10234B-49EF-4263-AFF2-B396521B91A0}"/>
    <dgm:cxn modelId="{64B730E0-9373-4886-8F13-15A3C02AA2CB}" type="presOf" srcId="{DDA17C23-9909-4FB4-9604-55FA01180667}" destId="{D221D5EE-5C02-47F4-8167-C28DAF9476D5}" srcOrd="0" destOrd="0" presId="urn:microsoft.com/office/officeart/2005/8/layout/hList7"/>
    <dgm:cxn modelId="{490A6EED-6F9F-483D-8243-722432E55E51}" type="presOf" srcId="{B14595E1-0D54-4407-BD23-97613D08EE82}" destId="{49FF047C-ABAA-45F6-8B8F-BED841BC3692}" srcOrd="0" destOrd="0" presId="urn:microsoft.com/office/officeart/2005/8/layout/hList7"/>
    <dgm:cxn modelId="{443FA626-5BC3-4F8A-976D-C3FBBD7E0B69}" type="presParOf" srcId="{49FF047C-ABAA-45F6-8B8F-BED841BC3692}" destId="{4C9B288F-850D-4EFE-B9CB-8763A1D0032C}" srcOrd="0" destOrd="0" presId="urn:microsoft.com/office/officeart/2005/8/layout/hList7"/>
    <dgm:cxn modelId="{C66F6F9E-6626-405B-BF0C-A12C4A6966FD}" type="presParOf" srcId="{49FF047C-ABAA-45F6-8B8F-BED841BC3692}" destId="{1A0C222B-DE35-4E24-AE43-A4216CA2B5A2}" srcOrd="1" destOrd="0" presId="urn:microsoft.com/office/officeart/2005/8/layout/hList7"/>
    <dgm:cxn modelId="{FC859A53-E11B-4752-9093-2EA8C1FA1A73}" type="presParOf" srcId="{1A0C222B-DE35-4E24-AE43-A4216CA2B5A2}" destId="{E149A6A7-3291-4AD5-A7B0-78B1432E2F26}" srcOrd="0" destOrd="0" presId="urn:microsoft.com/office/officeart/2005/8/layout/hList7"/>
    <dgm:cxn modelId="{829B575C-D134-4353-92D9-B3916192C539}" type="presParOf" srcId="{E149A6A7-3291-4AD5-A7B0-78B1432E2F26}" destId="{BD3087DE-8DB8-41BF-8995-9F61B7C1AD17}" srcOrd="0" destOrd="0" presId="urn:microsoft.com/office/officeart/2005/8/layout/hList7"/>
    <dgm:cxn modelId="{57C2FBF6-0327-47F9-8AAE-3EC546CF783B}" type="presParOf" srcId="{E149A6A7-3291-4AD5-A7B0-78B1432E2F26}" destId="{2C5F01FD-7FE6-4953-9E3F-89A3F8130260}" srcOrd="1" destOrd="0" presId="urn:microsoft.com/office/officeart/2005/8/layout/hList7"/>
    <dgm:cxn modelId="{16C43369-212D-4108-A3A3-38AF3BF7DBA8}" type="presParOf" srcId="{E149A6A7-3291-4AD5-A7B0-78B1432E2F26}" destId="{F03D7826-34F1-4DF7-BA84-0D1C4E79F986}" srcOrd="2" destOrd="0" presId="urn:microsoft.com/office/officeart/2005/8/layout/hList7"/>
    <dgm:cxn modelId="{925EE221-FC34-4F37-A06F-FA5DCB7055A9}" type="presParOf" srcId="{E149A6A7-3291-4AD5-A7B0-78B1432E2F26}" destId="{A7D56DCE-B66F-421D-A9A6-47CD1C6DC82E}" srcOrd="3" destOrd="0" presId="urn:microsoft.com/office/officeart/2005/8/layout/hList7"/>
    <dgm:cxn modelId="{D425CD67-EB33-41E4-99D8-EE89E76B4A7A}" type="presParOf" srcId="{1A0C222B-DE35-4E24-AE43-A4216CA2B5A2}" destId="{66B350B3-1C2F-4C6D-AC80-4D4D046DD75E}" srcOrd="1" destOrd="0" presId="urn:microsoft.com/office/officeart/2005/8/layout/hList7"/>
    <dgm:cxn modelId="{E51E98FC-B165-4D35-9A38-F51B14E5B964}" type="presParOf" srcId="{1A0C222B-DE35-4E24-AE43-A4216CA2B5A2}" destId="{A37DECDA-FD24-433F-8854-6A73CE9078AC}" srcOrd="2" destOrd="0" presId="urn:microsoft.com/office/officeart/2005/8/layout/hList7"/>
    <dgm:cxn modelId="{B8DD9B3E-1A90-41B3-81BE-ED341B947A61}" type="presParOf" srcId="{A37DECDA-FD24-433F-8854-6A73CE9078AC}" destId="{35B82F07-F00F-4CCF-8E8C-A7B4F2461ED9}" srcOrd="0" destOrd="0" presId="urn:microsoft.com/office/officeart/2005/8/layout/hList7"/>
    <dgm:cxn modelId="{50EAC132-CD51-4BBC-BE89-7FC396B622B2}" type="presParOf" srcId="{A37DECDA-FD24-433F-8854-6A73CE9078AC}" destId="{FA50C0D0-CC29-458D-AAFE-A2206780BBDE}" srcOrd="1" destOrd="0" presId="urn:microsoft.com/office/officeart/2005/8/layout/hList7"/>
    <dgm:cxn modelId="{EC7496D7-3BA5-4EDC-A63E-12EA8BEBD91D}" type="presParOf" srcId="{A37DECDA-FD24-433F-8854-6A73CE9078AC}" destId="{958D7873-A494-46B0-8B38-E4B78D3DBFA9}" srcOrd="2" destOrd="0" presId="urn:microsoft.com/office/officeart/2005/8/layout/hList7"/>
    <dgm:cxn modelId="{94C44F2E-F6F1-43CB-839C-E70E66DAEC47}" type="presParOf" srcId="{A37DECDA-FD24-433F-8854-6A73CE9078AC}" destId="{CFB1EEA4-D2E7-4EF6-AAFD-F1C406AF08CB}" srcOrd="3" destOrd="0" presId="urn:microsoft.com/office/officeart/2005/8/layout/hList7"/>
    <dgm:cxn modelId="{F9CCE864-4841-479C-BAF8-3BFA8CAF9DAE}" type="presParOf" srcId="{1A0C222B-DE35-4E24-AE43-A4216CA2B5A2}" destId="{01BE4F59-2C36-47F7-9F61-06440FCDF0AD}" srcOrd="3" destOrd="0" presId="urn:microsoft.com/office/officeart/2005/8/layout/hList7"/>
    <dgm:cxn modelId="{60FD1B0E-ED06-4895-ABED-E1D53E5FAF5B}" type="presParOf" srcId="{1A0C222B-DE35-4E24-AE43-A4216CA2B5A2}" destId="{A487FCA9-D28C-4FC8-8820-D56118970A25}" srcOrd="4" destOrd="0" presId="urn:microsoft.com/office/officeart/2005/8/layout/hList7"/>
    <dgm:cxn modelId="{95293102-CB99-4C39-B1EE-E06510FA4F27}" type="presParOf" srcId="{A487FCA9-D28C-4FC8-8820-D56118970A25}" destId="{D221D5EE-5C02-47F4-8167-C28DAF9476D5}" srcOrd="0" destOrd="0" presId="urn:microsoft.com/office/officeart/2005/8/layout/hList7"/>
    <dgm:cxn modelId="{D94127D0-9D8A-4C8D-B11E-DC491B20A8BF}" type="presParOf" srcId="{A487FCA9-D28C-4FC8-8820-D56118970A25}" destId="{06DC155E-4E9E-4026-94D2-8736A652CBDC}" srcOrd="1" destOrd="0" presId="urn:microsoft.com/office/officeart/2005/8/layout/hList7"/>
    <dgm:cxn modelId="{DF2DB287-0F27-49F9-A178-320F4BBD8B40}" type="presParOf" srcId="{A487FCA9-D28C-4FC8-8820-D56118970A25}" destId="{019892CC-E100-4388-96D0-15572ED1EC24}" srcOrd="2" destOrd="0" presId="urn:microsoft.com/office/officeart/2005/8/layout/hList7"/>
    <dgm:cxn modelId="{9AB83FA6-6A70-4502-A1C8-370C5DE80BF0}" type="presParOf" srcId="{A487FCA9-D28C-4FC8-8820-D56118970A25}" destId="{23C75895-39B0-44E0-B76F-09917187364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087DE-8DB8-41BF-8995-9F61B7C1AD17}">
      <dsp:nvSpPr>
        <dsp:cNvPr id="0" name=""/>
        <dsp:cNvSpPr/>
      </dsp:nvSpPr>
      <dsp:spPr>
        <a:xfrm>
          <a:off x="1446" y="0"/>
          <a:ext cx="2250173" cy="447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IA acculturation pour </a:t>
          </a:r>
          <a:r>
            <a:rPr lang="en-US" sz="2500" kern="1200" dirty="0" err="1"/>
            <a:t>tous</a:t>
          </a:r>
          <a:endParaRPr lang="en-US" sz="2500" kern="1200" dirty="0"/>
        </a:p>
      </dsp:txBody>
      <dsp:txXfrm>
        <a:off x="1446" y="1790408"/>
        <a:ext cx="2250173" cy="1790408"/>
      </dsp:txXfrm>
    </dsp:sp>
    <dsp:sp modelId="{A7D56DCE-B66F-421D-A9A6-47CD1C6DC82E}">
      <dsp:nvSpPr>
        <dsp:cNvPr id="0" name=""/>
        <dsp:cNvSpPr/>
      </dsp:nvSpPr>
      <dsp:spPr>
        <a:xfrm>
          <a:off x="381275" y="268561"/>
          <a:ext cx="1490515" cy="149051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82F07-F00F-4CCF-8E8C-A7B4F2461ED9}">
      <dsp:nvSpPr>
        <dsp:cNvPr id="0" name=""/>
        <dsp:cNvSpPr/>
      </dsp:nvSpPr>
      <dsp:spPr>
        <a:xfrm>
          <a:off x="2319124" y="0"/>
          <a:ext cx="2250173" cy="447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Intégration IA dans les disciplines</a:t>
          </a:r>
          <a:endParaRPr lang="en-US" sz="2500" kern="1200" dirty="0"/>
        </a:p>
      </dsp:txBody>
      <dsp:txXfrm>
        <a:off x="2319124" y="1790408"/>
        <a:ext cx="2250173" cy="1790408"/>
      </dsp:txXfrm>
    </dsp:sp>
    <dsp:sp modelId="{CFB1EEA4-D2E7-4EF6-AAFD-F1C406AF08CB}">
      <dsp:nvSpPr>
        <dsp:cNvPr id="0" name=""/>
        <dsp:cNvSpPr/>
      </dsp:nvSpPr>
      <dsp:spPr>
        <a:xfrm>
          <a:off x="2712696" y="268561"/>
          <a:ext cx="1490515" cy="149051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1D5EE-5C02-47F4-8167-C28DAF9476D5}">
      <dsp:nvSpPr>
        <dsp:cNvPr id="0" name=""/>
        <dsp:cNvSpPr/>
      </dsp:nvSpPr>
      <dsp:spPr>
        <a:xfrm>
          <a:off x="4636803" y="0"/>
          <a:ext cx="2250173" cy="447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Création de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specialisations</a:t>
          </a:r>
          <a:endParaRPr lang="en-US" sz="2500" kern="1200" dirty="0"/>
        </a:p>
      </dsp:txBody>
      <dsp:txXfrm>
        <a:off x="4636803" y="1790408"/>
        <a:ext cx="2250173" cy="1790408"/>
      </dsp:txXfrm>
    </dsp:sp>
    <dsp:sp modelId="{23C75895-39B0-44E0-B76F-09917187364E}">
      <dsp:nvSpPr>
        <dsp:cNvPr id="0" name=""/>
        <dsp:cNvSpPr/>
      </dsp:nvSpPr>
      <dsp:spPr>
        <a:xfrm>
          <a:off x="5016632" y="268561"/>
          <a:ext cx="1490515" cy="14905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B288F-850D-4EFE-B9CB-8763A1D0032C}">
      <dsp:nvSpPr>
        <dsp:cNvPr id="0" name=""/>
        <dsp:cNvSpPr/>
      </dsp:nvSpPr>
      <dsp:spPr>
        <a:xfrm>
          <a:off x="275536" y="3580817"/>
          <a:ext cx="6337349" cy="67140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6F842-44C0-496E-A375-C7B2E7000872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48D2-BB68-48EB-8460-60C5145AA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02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C1DA9-23FC-9BFE-9CEC-A6513722B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83520-D2D0-250E-25C0-E77B0C264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B15060-8AF1-72F1-CE30-6571458D9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Usages priority: search for info, check grammar, summarize docs, paraphrase, </a:t>
            </a:r>
            <a:r>
              <a:rPr lang="en-US" dirty="0" err="1"/>
              <a:t>creer</a:t>
            </a:r>
            <a:r>
              <a:rPr lang="en-US" dirty="0"/>
              <a:t> v1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D81B-4254-C1F6-E5A9-02275DEB1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48D2-BB68-48EB-8460-60C5145AA8A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295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78012-08FB-6DCF-C25A-A131A19EA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C370B-B0CE-AC39-FE92-669F97E0B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4B99F5-E9CC-AACD-3910-2E51412E1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4A507-94AE-A2C6-B633-6C470F043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12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471E8-4408-75EB-0ABF-5E4A45A47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00F32-08C4-9AA2-C838-32E5FFB53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6E993-2386-70DE-F404-379EE7641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Usages priority: search for info, check grammar, summarize docs, paraphrase, </a:t>
            </a:r>
            <a:r>
              <a:rPr lang="en-US" dirty="0" err="1"/>
              <a:t>creer</a:t>
            </a:r>
            <a:r>
              <a:rPr lang="en-US" dirty="0"/>
              <a:t> v1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AEDD9-71D5-C8A8-6BE0-D37BA21B1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48D2-BB68-48EB-8460-60C5145AA8A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749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survey 3839 responses across 16 countries – bachelor, master and </a:t>
            </a:r>
            <a:r>
              <a:rPr lang="en-US" dirty="0" err="1"/>
              <a:t>phd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48D2-BB68-48EB-8460-60C5145AA8A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15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3229-D466-408C-A719-6BCF8BE935F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4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42DF9-6DD8-C132-2D81-B8B6823C0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FEEC9-E8B3-9A43-8090-98880DB66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DA78B-3A98-8AD6-7230-D000C5851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mean rate level of expertise at 5.2, women at 4.3 sur echelle de 0-10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3BA84-2DF8-2EF1-B517-6FA3E237A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48D2-BB68-48EB-8460-60C5145AA8A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61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AI use cases in teaching: create teaching materials, support admin tasks, teach students to use and evaluate AI in class, boost student engagement, detect cheating, provide feedback</a:t>
            </a:r>
          </a:p>
          <a:p>
            <a:r>
              <a:rPr lang="en-US" dirty="0" err="1"/>
              <a:t>Precepttions</a:t>
            </a:r>
            <a:r>
              <a:rPr lang="en-US" dirty="0"/>
              <a:t> vary – </a:t>
            </a:r>
            <a:r>
              <a:rPr lang="en-US" dirty="0" err="1"/>
              <a:t>LATAm</a:t>
            </a:r>
            <a:r>
              <a:rPr lang="en-US" dirty="0"/>
              <a:t> et ASIA, plus que 70% </a:t>
            </a:r>
            <a:r>
              <a:rPr lang="en-US" dirty="0" err="1"/>
              <a:t>voi</a:t>
            </a:r>
            <a:r>
              <a:rPr lang="en-US" dirty="0"/>
              <a:t> AI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opportunite</a:t>
            </a:r>
            <a:r>
              <a:rPr lang="en-US" dirty="0"/>
              <a:t>, vs 65% EMEA et 57% USA/Canada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48D2-BB68-48EB-8460-60C5145AA8A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06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1D9FB-3BC6-26A3-35AE-17021CDB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48629-DA5C-7CFF-7998-6AE57B47F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D2BBA2-279C-BFDA-14FC-F13200C95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39C4A-9B0B-828B-88F2-ECC396A59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48D2-BB68-48EB-8460-60C5145AA8A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7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48D2-BB68-48EB-8460-60C5145AA8A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74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3229-D466-408C-A719-6BCF8BE935F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83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A31C8-2572-90C7-0101-B594EDC23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B9D10C-424B-2123-3E6C-09D909228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AB1E1B9-4FAB-58C2-A972-AE11B8558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571220-EDB4-355A-C0A4-767D678EE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3229-D466-408C-A719-6BCF8BE935F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19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3229-D466-408C-A719-6BCF8BE935F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96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23493-53A4-4AB8-7BFC-B636BF0A8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7B915C-1298-6366-88C5-D0898707A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B7830F-2284-9FF8-3A7E-0A0FB3647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E8E59D-E140-34FB-E878-BE4698A10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53229-D466-408C-A719-6BCF8BE935F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89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2D0B34-5988-4CC0-A421-921A062F6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875734">
            <a:off x="2723907" y="-50013"/>
            <a:ext cx="1548000" cy="15480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234" y="617105"/>
            <a:ext cx="3448865" cy="7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66" y="6010003"/>
            <a:ext cx="2376000" cy="5291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7D07845-839F-4E9B-8761-403C2CA7F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76000" cy="3276000"/>
          </a:xfrm>
          <a:prstGeom prst="rect">
            <a:avLst/>
          </a:prstGeom>
          <a:noFill/>
        </p:spPr>
      </p:pic>
      <p:sp>
        <p:nvSpPr>
          <p:cNvPr id="28" name="Pentagone 27">
            <a:extLst>
              <a:ext uri="{FF2B5EF4-FFF2-40B4-BE49-F238E27FC236}">
                <a16:creationId xmlns:a16="http://schemas.microsoft.com/office/drawing/2014/main" id="{9DE291AF-9822-482C-A6F4-AB7EC5983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95" y="2812410"/>
            <a:ext cx="1805572" cy="2380310"/>
          </a:xfrm>
          <a:custGeom>
            <a:avLst/>
            <a:gdLst>
              <a:gd name="connsiteX0" fmla="*/ 3 w 2379407"/>
              <a:gd name="connsiteY0" fmla="*/ 908850 h 2379407"/>
              <a:gd name="connsiteX1" fmla="*/ 1189704 w 2379407"/>
              <a:gd name="connsiteY1" fmla="*/ 0 h 2379407"/>
              <a:gd name="connsiteX2" fmla="*/ 2379404 w 2379407"/>
              <a:gd name="connsiteY2" fmla="*/ 908850 h 2379407"/>
              <a:gd name="connsiteX3" fmla="*/ 1924979 w 2379407"/>
              <a:gd name="connsiteY3" fmla="*/ 2379401 h 2379407"/>
              <a:gd name="connsiteX4" fmla="*/ 454428 w 2379407"/>
              <a:gd name="connsiteY4" fmla="*/ 2379401 h 2379407"/>
              <a:gd name="connsiteX5" fmla="*/ 3 w 2379407"/>
              <a:gd name="connsiteY5" fmla="*/ 908850 h 2379407"/>
              <a:gd name="connsiteX0" fmla="*/ 0 w 2372823"/>
              <a:gd name="connsiteY0" fmla="*/ 908850 h 2379401"/>
              <a:gd name="connsiteX1" fmla="*/ 1189701 w 2372823"/>
              <a:gd name="connsiteY1" fmla="*/ 0 h 2379401"/>
              <a:gd name="connsiteX2" fmla="*/ 2372823 w 2372823"/>
              <a:gd name="connsiteY2" fmla="*/ 1185143 h 2379401"/>
              <a:gd name="connsiteX3" fmla="*/ 1924976 w 2372823"/>
              <a:gd name="connsiteY3" fmla="*/ 2379401 h 2379401"/>
              <a:gd name="connsiteX4" fmla="*/ 454425 w 2372823"/>
              <a:gd name="connsiteY4" fmla="*/ 2379401 h 2379401"/>
              <a:gd name="connsiteX5" fmla="*/ 0 w 2372823"/>
              <a:gd name="connsiteY5" fmla="*/ 908850 h 2379401"/>
              <a:gd name="connsiteX0" fmla="*/ 0 w 2372823"/>
              <a:gd name="connsiteY0" fmla="*/ 908850 h 2382690"/>
              <a:gd name="connsiteX1" fmla="*/ 1189701 w 2372823"/>
              <a:gd name="connsiteY1" fmla="*/ 0 h 2382690"/>
              <a:gd name="connsiteX2" fmla="*/ 2372823 w 2372823"/>
              <a:gd name="connsiteY2" fmla="*/ 1185143 h 2382690"/>
              <a:gd name="connsiteX3" fmla="*/ 1184904 w 2372823"/>
              <a:gd name="connsiteY3" fmla="*/ 2382690 h 2382690"/>
              <a:gd name="connsiteX4" fmla="*/ 454425 w 2372823"/>
              <a:gd name="connsiteY4" fmla="*/ 2379401 h 2382690"/>
              <a:gd name="connsiteX5" fmla="*/ 0 w 2372823"/>
              <a:gd name="connsiteY5" fmla="*/ 908850 h 2382690"/>
              <a:gd name="connsiteX0" fmla="*/ 0 w 2372823"/>
              <a:gd name="connsiteY0" fmla="*/ 908850 h 2382690"/>
              <a:gd name="connsiteX1" fmla="*/ 1189701 w 2372823"/>
              <a:gd name="connsiteY1" fmla="*/ 0 h 2382690"/>
              <a:gd name="connsiteX2" fmla="*/ 2372823 w 2372823"/>
              <a:gd name="connsiteY2" fmla="*/ 1185143 h 2382690"/>
              <a:gd name="connsiteX3" fmla="*/ 1184904 w 2372823"/>
              <a:gd name="connsiteY3" fmla="*/ 2382690 h 2382690"/>
              <a:gd name="connsiteX4" fmla="*/ 385352 w 2372823"/>
              <a:gd name="connsiteY4" fmla="*/ 1573545 h 2382690"/>
              <a:gd name="connsiteX5" fmla="*/ 0 w 2372823"/>
              <a:gd name="connsiteY5" fmla="*/ 908850 h 2382690"/>
              <a:gd name="connsiteX0" fmla="*/ 0 w 1991275"/>
              <a:gd name="connsiteY0" fmla="*/ 803595 h 2382690"/>
              <a:gd name="connsiteX1" fmla="*/ 808153 w 1991275"/>
              <a:gd name="connsiteY1" fmla="*/ 0 h 2382690"/>
              <a:gd name="connsiteX2" fmla="*/ 1991275 w 1991275"/>
              <a:gd name="connsiteY2" fmla="*/ 1185143 h 2382690"/>
              <a:gd name="connsiteX3" fmla="*/ 803356 w 1991275"/>
              <a:gd name="connsiteY3" fmla="*/ 2382690 h 2382690"/>
              <a:gd name="connsiteX4" fmla="*/ 3804 w 1991275"/>
              <a:gd name="connsiteY4" fmla="*/ 1573545 h 2382690"/>
              <a:gd name="connsiteX5" fmla="*/ 0 w 1991275"/>
              <a:gd name="connsiteY5" fmla="*/ 803595 h 2382690"/>
              <a:gd name="connsiteX0" fmla="*/ 198602 w 1987471"/>
              <a:gd name="connsiteY0" fmla="*/ 658338 h 2382690"/>
              <a:gd name="connsiteX1" fmla="*/ 804349 w 1987471"/>
              <a:gd name="connsiteY1" fmla="*/ 0 h 2382690"/>
              <a:gd name="connsiteX2" fmla="*/ 1987471 w 1987471"/>
              <a:gd name="connsiteY2" fmla="*/ 1185143 h 2382690"/>
              <a:gd name="connsiteX3" fmla="*/ 799552 w 1987471"/>
              <a:gd name="connsiteY3" fmla="*/ 2382690 h 2382690"/>
              <a:gd name="connsiteX4" fmla="*/ 0 w 1987471"/>
              <a:gd name="connsiteY4" fmla="*/ 1573545 h 2382690"/>
              <a:gd name="connsiteX5" fmla="*/ 198602 w 1987471"/>
              <a:gd name="connsiteY5" fmla="*/ 658338 h 2382690"/>
              <a:gd name="connsiteX0" fmla="*/ 181933 w 1987471"/>
              <a:gd name="connsiteY0" fmla="*/ 615475 h 2382690"/>
              <a:gd name="connsiteX1" fmla="*/ 804349 w 1987471"/>
              <a:gd name="connsiteY1" fmla="*/ 0 h 2382690"/>
              <a:gd name="connsiteX2" fmla="*/ 1987471 w 1987471"/>
              <a:gd name="connsiteY2" fmla="*/ 1185143 h 2382690"/>
              <a:gd name="connsiteX3" fmla="*/ 799552 w 1987471"/>
              <a:gd name="connsiteY3" fmla="*/ 2382690 h 2382690"/>
              <a:gd name="connsiteX4" fmla="*/ 0 w 1987471"/>
              <a:gd name="connsiteY4" fmla="*/ 1573545 h 2382690"/>
              <a:gd name="connsiteX5" fmla="*/ 181933 w 1987471"/>
              <a:gd name="connsiteY5" fmla="*/ 615475 h 2382690"/>
              <a:gd name="connsiteX0" fmla="*/ 958 w 1806496"/>
              <a:gd name="connsiteY0" fmla="*/ 615475 h 2382690"/>
              <a:gd name="connsiteX1" fmla="*/ 623374 w 1806496"/>
              <a:gd name="connsiteY1" fmla="*/ 0 h 2382690"/>
              <a:gd name="connsiteX2" fmla="*/ 1806496 w 1806496"/>
              <a:gd name="connsiteY2" fmla="*/ 1185143 h 2382690"/>
              <a:gd name="connsiteX3" fmla="*/ 618577 w 1806496"/>
              <a:gd name="connsiteY3" fmla="*/ 2382690 h 2382690"/>
              <a:gd name="connsiteX4" fmla="*/ 0 w 1806496"/>
              <a:gd name="connsiteY4" fmla="*/ 1752139 h 2382690"/>
              <a:gd name="connsiteX5" fmla="*/ 958 w 1806496"/>
              <a:gd name="connsiteY5" fmla="*/ 615475 h 2382690"/>
              <a:gd name="connsiteX0" fmla="*/ 958 w 1806496"/>
              <a:gd name="connsiteY0" fmla="*/ 615475 h 2254103"/>
              <a:gd name="connsiteX1" fmla="*/ 623374 w 1806496"/>
              <a:gd name="connsiteY1" fmla="*/ 0 h 2254103"/>
              <a:gd name="connsiteX2" fmla="*/ 1806496 w 1806496"/>
              <a:gd name="connsiteY2" fmla="*/ 1185143 h 2254103"/>
              <a:gd name="connsiteX3" fmla="*/ 620958 w 1806496"/>
              <a:gd name="connsiteY3" fmla="*/ 2254103 h 2254103"/>
              <a:gd name="connsiteX4" fmla="*/ 0 w 1806496"/>
              <a:gd name="connsiteY4" fmla="*/ 1752139 h 2254103"/>
              <a:gd name="connsiteX5" fmla="*/ 958 w 1806496"/>
              <a:gd name="connsiteY5" fmla="*/ 615475 h 2254103"/>
              <a:gd name="connsiteX0" fmla="*/ 958 w 1806496"/>
              <a:gd name="connsiteY0" fmla="*/ 615475 h 2380310"/>
              <a:gd name="connsiteX1" fmla="*/ 623374 w 1806496"/>
              <a:gd name="connsiteY1" fmla="*/ 0 h 2380310"/>
              <a:gd name="connsiteX2" fmla="*/ 1806496 w 1806496"/>
              <a:gd name="connsiteY2" fmla="*/ 1185143 h 2380310"/>
              <a:gd name="connsiteX3" fmla="*/ 616195 w 1806496"/>
              <a:gd name="connsiteY3" fmla="*/ 2380310 h 2380310"/>
              <a:gd name="connsiteX4" fmla="*/ 0 w 1806496"/>
              <a:gd name="connsiteY4" fmla="*/ 1752139 h 2380310"/>
              <a:gd name="connsiteX5" fmla="*/ 958 w 1806496"/>
              <a:gd name="connsiteY5" fmla="*/ 615475 h 2380310"/>
              <a:gd name="connsiteX0" fmla="*/ 34 w 1805572"/>
              <a:gd name="connsiteY0" fmla="*/ 615475 h 2380310"/>
              <a:gd name="connsiteX1" fmla="*/ 622450 w 1805572"/>
              <a:gd name="connsiteY1" fmla="*/ 0 h 2380310"/>
              <a:gd name="connsiteX2" fmla="*/ 1805572 w 1805572"/>
              <a:gd name="connsiteY2" fmla="*/ 1185143 h 2380310"/>
              <a:gd name="connsiteX3" fmla="*/ 615271 w 1805572"/>
              <a:gd name="connsiteY3" fmla="*/ 2380310 h 2380310"/>
              <a:gd name="connsiteX4" fmla="*/ 1458 w 1805572"/>
              <a:gd name="connsiteY4" fmla="*/ 1761664 h 2380310"/>
              <a:gd name="connsiteX5" fmla="*/ 34 w 1805572"/>
              <a:gd name="connsiteY5" fmla="*/ 615475 h 2380310"/>
              <a:gd name="connsiteX0" fmla="*/ 34 w 1805572"/>
              <a:gd name="connsiteY0" fmla="*/ 524987 h 2289822"/>
              <a:gd name="connsiteX1" fmla="*/ 624831 w 1805572"/>
              <a:gd name="connsiteY1" fmla="*/ 0 h 2289822"/>
              <a:gd name="connsiteX2" fmla="*/ 1805572 w 1805572"/>
              <a:gd name="connsiteY2" fmla="*/ 1094655 h 2289822"/>
              <a:gd name="connsiteX3" fmla="*/ 615271 w 1805572"/>
              <a:gd name="connsiteY3" fmla="*/ 2289822 h 2289822"/>
              <a:gd name="connsiteX4" fmla="*/ 1458 w 1805572"/>
              <a:gd name="connsiteY4" fmla="*/ 1671176 h 2289822"/>
              <a:gd name="connsiteX5" fmla="*/ 34 w 1805572"/>
              <a:gd name="connsiteY5" fmla="*/ 524987 h 2289822"/>
              <a:gd name="connsiteX0" fmla="*/ 34 w 1805572"/>
              <a:gd name="connsiteY0" fmla="*/ 615475 h 2380310"/>
              <a:gd name="connsiteX1" fmla="*/ 615306 w 1805572"/>
              <a:gd name="connsiteY1" fmla="*/ 0 h 2380310"/>
              <a:gd name="connsiteX2" fmla="*/ 1805572 w 1805572"/>
              <a:gd name="connsiteY2" fmla="*/ 1185143 h 2380310"/>
              <a:gd name="connsiteX3" fmla="*/ 615271 w 1805572"/>
              <a:gd name="connsiteY3" fmla="*/ 2380310 h 2380310"/>
              <a:gd name="connsiteX4" fmla="*/ 1458 w 1805572"/>
              <a:gd name="connsiteY4" fmla="*/ 1761664 h 2380310"/>
              <a:gd name="connsiteX5" fmla="*/ 34 w 1805572"/>
              <a:gd name="connsiteY5" fmla="*/ 615475 h 2380310"/>
              <a:gd name="connsiteX0" fmla="*/ 34 w 1667460"/>
              <a:gd name="connsiteY0" fmla="*/ 615475 h 2380310"/>
              <a:gd name="connsiteX1" fmla="*/ 615306 w 1667460"/>
              <a:gd name="connsiteY1" fmla="*/ 0 h 2380310"/>
              <a:gd name="connsiteX2" fmla="*/ 1667460 w 1667460"/>
              <a:gd name="connsiteY2" fmla="*/ 1194668 h 2380310"/>
              <a:gd name="connsiteX3" fmla="*/ 615271 w 1667460"/>
              <a:gd name="connsiteY3" fmla="*/ 2380310 h 2380310"/>
              <a:gd name="connsiteX4" fmla="*/ 1458 w 1667460"/>
              <a:gd name="connsiteY4" fmla="*/ 1761664 h 2380310"/>
              <a:gd name="connsiteX5" fmla="*/ 34 w 1667460"/>
              <a:gd name="connsiteY5" fmla="*/ 615475 h 2380310"/>
              <a:gd name="connsiteX0" fmla="*/ 34 w 1805572"/>
              <a:gd name="connsiteY0" fmla="*/ 615475 h 2380310"/>
              <a:gd name="connsiteX1" fmla="*/ 615306 w 1805572"/>
              <a:gd name="connsiteY1" fmla="*/ 0 h 2380310"/>
              <a:gd name="connsiteX2" fmla="*/ 1805572 w 1805572"/>
              <a:gd name="connsiteY2" fmla="*/ 1189906 h 2380310"/>
              <a:gd name="connsiteX3" fmla="*/ 615271 w 1805572"/>
              <a:gd name="connsiteY3" fmla="*/ 2380310 h 2380310"/>
              <a:gd name="connsiteX4" fmla="*/ 1458 w 1805572"/>
              <a:gd name="connsiteY4" fmla="*/ 1761664 h 2380310"/>
              <a:gd name="connsiteX5" fmla="*/ 34 w 1805572"/>
              <a:gd name="connsiteY5" fmla="*/ 615475 h 238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572" h="2380310">
                <a:moveTo>
                  <a:pt x="34" y="615475"/>
                </a:moveTo>
                <a:lnTo>
                  <a:pt x="615306" y="0"/>
                </a:lnTo>
                <a:lnTo>
                  <a:pt x="1805572" y="1189906"/>
                </a:lnTo>
                <a:lnTo>
                  <a:pt x="615271" y="2380310"/>
                </a:lnTo>
                <a:lnTo>
                  <a:pt x="1458" y="1761664"/>
                </a:lnTo>
                <a:cubicBezTo>
                  <a:pt x="1777" y="1382776"/>
                  <a:pt x="-285" y="994363"/>
                  <a:pt x="34" y="615475"/>
                </a:cubicBezTo>
                <a:close/>
              </a:path>
            </a:pathLst>
          </a:custGeom>
          <a:solidFill>
            <a:srgbClr val="A52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7CB52D20-E184-4593-9478-429C047B2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13332" y="1411816"/>
            <a:ext cx="3780000" cy="3780000"/>
          </a:xfrm>
          <a:prstGeom prst="diamond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/>
            </a:solidFill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Modifier image</a:t>
            </a:r>
          </a:p>
          <a:p>
            <a:endParaRPr lang="fr-FR" dirty="0"/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7CBFB2B5-8C0C-4546-B046-3E1FD2306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05" y="4469412"/>
            <a:ext cx="3298967" cy="2390289"/>
          </a:xfrm>
          <a:custGeom>
            <a:avLst/>
            <a:gdLst>
              <a:gd name="connsiteX0" fmla="*/ 0 w 3599963"/>
              <a:gd name="connsiteY0" fmla="*/ 1799982 h 3599963"/>
              <a:gd name="connsiteX1" fmla="*/ 1799982 w 3599963"/>
              <a:gd name="connsiteY1" fmla="*/ 0 h 3599963"/>
              <a:gd name="connsiteX2" fmla="*/ 3599963 w 3599963"/>
              <a:gd name="connsiteY2" fmla="*/ 1799982 h 3599963"/>
              <a:gd name="connsiteX3" fmla="*/ 1799982 w 3599963"/>
              <a:gd name="connsiteY3" fmla="*/ 3599963 h 3599963"/>
              <a:gd name="connsiteX4" fmla="*/ 0 w 3599963"/>
              <a:gd name="connsiteY4" fmla="*/ 1799982 h 3599963"/>
              <a:gd name="connsiteX0" fmla="*/ 0 w 3599963"/>
              <a:gd name="connsiteY0" fmla="*/ 1799982 h 3599963"/>
              <a:gd name="connsiteX1" fmla="*/ 1799982 w 3599963"/>
              <a:gd name="connsiteY1" fmla="*/ 0 h 3599963"/>
              <a:gd name="connsiteX2" fmla="*/ 3599963 w 3599963"/>
              <a:gd name="connsiteY2" fmla="*/ 1799982 h 3599963"/>
              <a:gd name="connsiteX3" fmla="*/ 1799982 w 3599963"/>
              <a:gd name="connsiteY3" fmla="*/ 3599963 h 3599963"/>
              <a:gd name="connsiteX4" fmla="*/ 231940 w 3599963"/>
              <a:gd name="connsiteY4" fmla="*/ 2037036 h 3599963"/>
              <a:gd name="connsiteX5" fmla="*/ 0 w 3599963"/>
              <a:gd name="connsiteY5" fmla="*/ 1799982 h 3599963"/>
              <a:gd name="connsiteX0" fmla="*/ 70478 w 3368023"/>
              <a:gd name="connsiteY0" fmla="*/ 1495182 h 3599963"/>
              <a:gd name="connsiteX1" fmla="*/ 1568042 w 3368023"/>
              <a:gd name="connsiteY1" fmla="*/ 0 h 3599963"/>
              <a:gd name="connsiteX2" fmla="*/ 3368023 w 3368023"/>
              <a:gd name="connsiteY2" fmla="*/ 1799982 h 3599963"/>
              <a:gd name="connsiteX3" fmla="*/ 1568042 w 3368023"/>
              <a:gd name="connsiteY3" fmla="*/ 3599963 h 3599963"/>
              <a:gd name="connsiteX4" fmla="*/ 0 w 3368023"/>
              <a:gd name="connsiteY4" fmla="*/ 2037036 h 3599963"/>
              <a:gd name="connsiteX5" fmla="*/ 70478 w 3368023"/>
              <a:gd name="connsiteY5" fmla="*/ 1495182 h 3599963"/>
              <a:gd name="connsiteX0" fmla="*/ 0 w 3297545"/>
              <a:gd name="connsiteY0" fmla="*/ 1495182 h 3599963"/>
              <a:gd name="connsiteX1" fmla="*/ 1497564 w 3297545"/>
              <a:gd name="connsiteY1" fmla="*/ 0 h 3599963"/>
              <a:gd name="connsiteX2" fmla="*/ 3297545 w 3297545"/>
              <a:gd name="connsiteY2" fmla="*/ 1799982 h 3599963"/>
              <a:gd name="connsiteX3" fmla="*/ 1497564 w 3297545"/>
              <a:gd name="connsiteY3" fmla="*/ 3599963 h 3599963"/>
              <a:gd name="connsiteX4" fmla="*/ 208128 w 3297545"/>
              <a:gd name="connsiteY4" fmla="*/ 2013224 h 3599963"/>
              <a:gd name="connsiteX5" fmla="*/ 0 w 3297545"/>
              <a:gd name="connsiteY5" fmla="*/ 1495182 h 3599963"/>
              <a:gd name="connsiteX0" fmla="*/ 1422 w 3298967"/>
              <a:gd name="connsiteY0" fmla="*/ 1495182 h 3599963"/>
              <a:gd name="connsiteX1" fmla="*/ 1498986 w 3298967"/>
              <a:gd name="connsiteY1" fmla="*/ 0 h 3599963"/>
              <a:gd name="connsiteX2" fmla="*/ 3298967 w 3298967"/>
              <a:gd name="connsiteY2" fmla="*/ 1799982 h 3599963"/>
              <a:gd name="connsiteX3" fmla="*/ 1498986 w 3298967"/>
              <a:gd name="connsiteY3" fmla="*/ 3599963 h 3599963"/>
              <a:gd name="connsiteX4" fmla="*/ 0 w 3298967"/>
              <a:gd name="connsiteY4" fmla="*/ 2098949 h 3599963"/>
              <a:gd name="connsiteX5" fmla="*/ 1422 w 3298967"/>
              <a:gd name="connsiteY5" fmla="*/ 1495182 h 3599963"/>
              <a:gd name="connsiteX0" fmla="*/ 1422 w 3298967"/>
              <a:gd name="connsiteY0" fmla="*/ 1495182 h 2328376"/>
              <a:gd name="connsiteX1" fmla="*/ 1498986 w 3298967"/>
              <a:gd name="connsiteY1" fmla="*/ 0 h 2328376"/>
              <a:gd name="connsiteX2" fmla="*/ 3298967 w 3298967"/>
              <a:gd name="connsiteY2" fmla="*/ 1799982 h 2328376"/>
              <a:gd name="connsiteX3" fmla="*/ 341699 w 3298967"/>
              <a:gd name="connsiteY3" fmla="*/ 2328376 h 2328376"/>
              <a:gd name="connsiteX4" fmla="*/ 0 w 3298967"/>
              <a:gd name="connsiteY4" fmla="*/ 2098949 h 2328376"/>
              <a:gd name="connsiteX5" fmla="*/ 1422 w 3298967"/>
              <a:gd name="connsiteY5" fmla="*/ 1495182 h 2328376"/>
              <a:gd name="connsiteX0" fmla="*/ 1422 w 3298967"/>
              <a:gd name="connsiteY0" fmla="*/ 1495182 h 2395051"/>
              <a:gd name="connsiteX1" fmla="*/ 1498986 w 3298967"/>
              <a:gd name="connsiteY1" fmla="*/ 0 h 2395051"/>
              <a:gd name="connsiteX2" fmla="*/ 3298967 w 3298967"/>
              <a:gd name="connsiteY2" fmla="*/ 1799982 h 2395051"/>
              <a:gd name="connsiteX3" fmla="*/ 289311 w 3298967"/>
              <a:gd name="connsiteY3" fmla="*/ 2395051 h 2395051"/>
              <a:gd name="connsiteX4" fmla="*/ 0 w 3298967"/>
              <a:gd name="connsiteY4" fmla="*/ 2098949 h 2395051"/>
              <a:gd name="connsiteX5" fmla="*/ 1422 w 3298967"/>
              <a:gd name="connsiteY5" fmla="*/ 1495182 h 2395051"/>
              <a:gd name="connsiteX0" fmla="*/ 1422 w 3298967"/>
              <a:gd name="connsiteY0" fmla="*/ 1495182 h 2395051"/>
              <a:gd name="connsiteX1" fmla="*/ 1498986 w 3298967"/>
              <a:gd name="connsiteY1" fmla="*/ 0 h 2395051"/>
              <a:gd name="connsiteX2" fmla="*/ 3298967 w 3298967"/>
              <a:gd name="connsiteY2" fmla="*/ 1799982 h 2395051"/>
              <a:gd name="connsiteX3" fmla="*/ 946780 w 3298967"/>
              <a:gd name="connsiteY3" fmla="*/ 2260001 h 2395051"/>
              <a:gd name="connsiteX4" fmla="*/ 289311 w 3298967"/>
              <a:gd name="connsiteY4" fmla="*/ 2395051 h 2395051"/>
              <a:gd name="connsiteX5" fmla="*/ 0 w 3298967"/>
              <a:gd name="connsiteY5" fmla="*/ 2098949 h 2395051"/>
              <a:gd name="connsiteX6" fmla="*/ 1422 w 3298967"/>
              <a:gd name="connsiteY6" fmla="*/ 1495182 h 2395051"/>
              <a:gd name="connsiteX0" fmla="*/ 1422 w 3298967"/>
              <a:gd name="connsiteY0" fmla="*/ 1495182 h 2395051"/>
              <a:gd name="connsiteX1" fmla="*/ 1498986 w 3298967"/>
              <a:gd name="connsiteY1" fmla="*/ 0 h 2395051"/>
              <a:gd name="connsiteX2" fmla="*/ 3298967 w 3298967"/>
              <a:gd name="connsiteY2" fmla="*/ 1799982 h 2395051"/>
              <a:gd name="connsiteX3" fmla="*/ 2423155 w 3298967"/>
              <a:gd name="connsiteY3" fmla="*/ 2348107 h 2395051"/>
              <a:gd name="connsiteX4" fmla="*/ 289311 w 3298967"/>
              <a:gd name="connsiteY4" fmla="*/ 2395051 h 2395051"/>
              <a:gd name="connsiteX5" fmla="*/ 0 w 3298967"/>
              <a:gd name="connsiteY5" fmla="*/ 2098949 h 2395051"/>
              <a:gd name="connsiteX6" fmla="*/ 1422 w 3298967"/>
              <a:gd name="connsiteY6" fmla="*/ 1495182 h 2395051"/>
              <a:gd name="connsiteX0" fmla="*/ 1422 w 3298967"/>
              <a:gd name="connsiteY0" fmla="*/ 1495182 h 2395051"/>
              <a:gd name="connsiteX1" fmla="*/ 1498986 w 3298967"/>
              <a:gd name="connsiteY1" fmla="*/ 0 h 2395051"/>
              <a:gd name="connsiteX2" fmla="*/ 3298967 w 3298967"/>
              <a:gd name="connsiteY2" fmla="*/ 1799982 h 2395051"/>
              <a:gd name="connsiteX3" fmla="*/ 2704143 w 3298967"/>
              <a:gd name="connsiteY3" fmla="*/ 2348107 h 2395051"/>
              <a:gd name="connsiteX4" fmla="*/ 289311 w 3298967"/>
              <a:gd name="connsiteY4" fmla="*/ 2395051 h 2395051"/>
              <a:gd name="connsiteX5" fmla="*/ 0 w 3298967"/>
              <a:gd name="connsiteY5" fmla="*/ 2098949 h 2395051"/>
              <a:gd name="connsiteX6" fmla="*/ 1422 w 3298967"/>
              <a:gd name="connsiteY6" fmla="*/ 1495182 h 2395051"/>
              <a:gd name="connsiteX0" fmla="*/ 1422 w 3298967"/>
              <a:gd name="connsiteY0" fmla="*/ 1495182 h 2395051"/>
              <a:gd name="connsiteX1" fmla="*/ 1498986 w 3298967"/>
              <a:gd name="connsiteY1" fmla="*/ 0 h 2395051"/>
              <a:gd name="connsiteX2" fmla="*/ 3298967 w 3298967"/>
              <a:gd name="connsiteY2" fmla="*/ 1799982 h 2395051"/>
              <a:gd name="connsiteX3" fmla="*/ 2708906 w 3298967"/>
              <a:gd name="connsiteY3" fmla="*/ 2388588 h 2395051"/>
              <a:gd name="connsiteX4" fmla="*/ 289311 w 3298967"/>
              <a:gd name="connsiteY4" fmla="*/ 2395051 h 2395051"/>
              <a:gd name="connsiteX5" fmla="*/ 0 w 3298967"/>
              <a:gd name="connsiteY5" fmla="*/ 2098949 h 2395051"/>
              <a:gd name="connsiteX6" fmla="*/ 1422 w 3298967"/>
              <a:gd name="connsiteY6" fmla="*/ 1495182 h 2395051"/>
              <a:gd name="connsiteX0" fmla="*/ 1422 w 3298967"/>
              <a:gd name="connsiteY0" fmla="*/ 1495182 h 2388588"/>
              <a:gd name="connsiteX1" fmla="*/ 1498986 w 3298967"/>
              <a:gd name="connsiteY1" fmla="*/ 0 h 2388588"/>
              <a:gd name="connsiteX2" fmla="*/ 3298967 w 3298967"/>
              <a:gd name="connsiteY2" fmla="*/ 1799982 h 2388588"/>
              <a:gd name="connsiteX3" fmla="*/ 2708906 w 3298967"/>
              <a:gd name="connsiteY3" fmla="*/ 2388588 h 2388588"/>
              <a:gd name="connsiteX4" fmla="*/ 320267 w 3298967"/>
              <a:gd name="connsiteY4" fmla="*/ 2297420 h 2388588"/>
              <a:gd name="connsiteX5" fmla="*/ 0 w 3298967"/>
              <a:gd name="connsiteY5" fmla="*/ 2098949 h 2388588"/>
              <a:gd name="connsiteX6" fmla="*/ 1422 w 3298967"/>
              <a:gd name="connsiteY6" fmla="*/ 1495182 h 2388588"/>
              <a:gd name="connsiteX0" fmla="*/ 1422 w 3298967"/>
              <a:gd name="connsiteY0" fmla="*/ 1495182 h 2390289"/>
              <a:gd name="connsiteX1" fmla="*/ 1498986 w 3298967"/>
              <a:gd name="connsiteY1" fmla="*/ 0 h 2390289"/>
              <a:gd name="connsiteX2" fmla="*/ 3298967 w 3298967"/>
              <a:gd name="connsiteY2" fmla="*/ 1799982 h 2390289"/>
              <a:gd name="connsiteX3" fmla="*/ 2708906 w 3298967"/>
              <a:gd name="connsiteY3" fmla="*/ 2388588 h 2390289"/>
              <a:gd name="connsiteX4" fmla="*/ 291692 w 3298967"/>
              <a:gd name="connsiteY4" fmla="*/ 2390289 h 2390289"/>
              <a:gd name="connsiteX5" fmla="*/ 0 w 3298967"/>
              <a:gd name="connsiteY5" fmla="*/ 2098949 h 2390289"/>
              <a:gd name="connsiteX6" fmla="*/ 1422 w 3298967"/>
              <a:gd name="connsiteY6" fmla="*/ 1495182 h 23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8967" h="2390289">
                <a:moveTo>
                  <a:pt x="1422" y="1495182"/>
                </a:moveTo>
                <a:lnTo>
                  <a:pt x="1498986" y="0"/>
                </a:lnTo>
                <a:lnTo>
                  <a:pt x="3298967" y="1799982"/>
                </a:lnTo>
                <a:lnTo>
                  <a:pt x="2708906" y="2388588"/>
                </a:lnTo>
                <a:lnTo>
                  <a:pt x="291692" y="2390289"/>
                </a:lnTo>
                <a:lnTo>
                  <a:pt x="0" y="2098949"/>
                </a:lnTo>
                <a:lnTo>
                  <a:pt x="1422" y="1495182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5" r="581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234A531-E6E5-46DD-8653-F4BA4D15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026828" y="5023284"/>
            <a:ext cx="396511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8292438" y="3154882"/>
            <a:ext cx="3176117" cy="626701"/>
          </a:xfrm>
        </p:spPr>
        <p:txBody>
          <a:bodyPr wrap="none" lIns="36000" tIns="36000" rIns="36000" bIns="36000" anchor="b">
            <a:spAutoFit/>
          </a:bodyPr>
          <a:lstStyle>
            <a:lvl1pPr algn="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Programme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30514" y="3874168"/>
            <a:ext cx="1338041" cy="349702"/>
          </a:xfrm>
          <a:prstGeom prst="rect">
            <a:avLst/>
          </a:prstGeom>
        </p:spPr>
        <p:txBody>
          <a:bodyPr wrap="none" anchor="t"/>
          <a:lstStyle>
            <a:lvl1pPr marL="0" indent="0" algn="r">
              <a:buNone/>
              <a:defRPr sz="18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072045" y="5164811"/>
            <a:ext cx="396510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>
            <a:spAutoFit/>
          </a:bodyPr>
          <a:lstStyle>
            <a:lvl1pPr marL="0" indent="0" algn="r">
              <a:buNone/>
              <a:defRPr lang="fr-FR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337777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s-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B3F2D-4007-43E6-885E-252A81A8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fr-FR"/>
              <a:t>Confidentiel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5ED1-37C9-435A-8F05-9B7AEF8B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597D6-CBCE-43DA-A977-BB0ADB76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814506-468F-440C-8C5B-B891AC23C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3999" y="754941"/>
            <a:ext cx="10295999" cy="38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5E7D4CC-08EB-4619-9215-9A37A7762D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/>
        <p:txBody>
          <a:bodyPr anchor="ctr"/>
          <a:lstStyle>
            <a:lvl1pPr marL="0" indent="0" algn="ctr">
              <a:buNone/>
              <a:defRPr lang="fr-FR" sz="2400" b="1" kern="1200" dirty="0">
                <a:solidFill>
                  <a:srgbClr val="A523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6662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s-titre +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B3F2D-4007-43E6-885E-252A81A8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fr-FR"/>
              <a:t>Confidentiel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5ED1-37C9-435A-8F05-9B7AEF8B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597D6-CBCE-43DA-A977-BB0ADB76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814506-468F-440C-8C5B-B891AC23C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3999" y="754941"/>
            <a:ext cx="10295999" cy="38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0001BD5D-1E45-41EA-A5BE-5D17FE877341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586000" y="1799999"/>
            <a:ext cx="7020000" cy="39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A52336"/>
                </a:solidFill>
              </a:defRPr>
            </a:lvl1pPr>
          </a:lstStyle>
          <a:p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69761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s-titre +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B3F2D-4007-43E6-885E-252A81A8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fr-FR"/>
              <a:t>Confidentiel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5ED1-37C9-435A-8F05-9B7AEF8B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597D6-CBCE-43DA-A977-BB0ADB76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814506-468F-440C-8C5B-B891AC23C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3999" y="754941"/>
            <a:ext cx="10295999" cy="38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64907606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B3F2D-4007-43E6-885E-252A81A8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fr-FR"/>
              <a:t>Confidentiel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5ED1-37C9-435A-8F05-9B7AEF8B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3699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6D8ACF0-56CE-4C50-BCF7-6B6988046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568" y="2111608"/>
            <a:ext cx="3448865" cy="7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0BC9040-ED01-4F58-8F38-124273006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679" y="3254513"/>
            <a:ext cx="3130643" cy="697169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DA0CA8C9-3B23-43FE-B32F-953D125A3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06875" y="4952012"/>
            <a:ext cx="4778251" cy="700622"/>
            <a:chOff x="3384673" y="4952012"/>
            <a:chExt cx="4778251" cy="70062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5B7730D-CE69-405E-8548-AD382B45F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6419" y="4952012"/>
              <a:ext cx="1136505" cy="700622"/>
            </a:xfrm>
            <a:prstGeom prst="rect">
              <a:avLst/>
            </a:prstGeom>
          </p:spPr>
        </p:pic>
        <p:pic>
          <p:nvPicPr>
            <p:cNvPr id="21" name="Image 20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4536A2B6-2B1A-418A-A670-1A27051F41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6524" y="5220634"/>
              <a:ext cx="1273500" cy="432000"/>
            </a:xfrm>
            <a:prstGeom prst="rect">
              <a:avLst/>
            </a:prstGeom>
          </p:spPr>
        </p:pic>
        <p:pic>
          <p:nvPicPr>
            <p:cNvPr id="23" name="Image 22" descr="Une image contenant texte, extérieur, signe&#10;&#10;Description générée automatiquement">
              <a:extLst>
                <a:ext uri="{FF2B5EF4-FFF2-40B4-BE49-F238E27FC236}">
                  <a16:creationId xmlns:a16="http://schemas.microsoft.com/office/drawing/2014/main" id="{E241B5CD-1FC2-4A8D-9B31-4FCAC7E62F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4673" y="5220634"/>
              <a:ext cx="1595456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07274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52D0-B03F-4BA6-9E29-FBE6C309DD34}" type="datetime1">
              <a:rPr lang="fr-FR" smtClean="0"/>
              <a:pPr/>
              <a:t>06/03/2025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8727" y="6488186"/>
            <a:ext cx="1741997" cy="211203"/>
          </a:xfrm>
        </p:spPr>
        <p:txBody>
          <a:bodyPr/>
          <a:lstStyle/>
          <a:p>
            <a:r>
              <a:rPr lang="en-US"/>
              <a:t>Pierre Teller / University of 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19523" y="6488186"/>
            <a:ext cx="286471" cy="211203"/>
          </a:xfrm>
        </p:spPr>
        <p:txBody>
          <a:bodyPr/>
          <a:lstStyle/>
          <a:p>
            <a:fld id="{F24E9789-20DE-4D4D-B724-6CF4C54FA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400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44203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D97-0014-4864-82D7-EB42FFB67BA3}" type="datetime1">
              <a:rPr lang="fr-FR" smtClean="0"/>
              <a:pPr/>
              <a:t>06/03/2025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8727" y="6488186"/>
            <a:ext cx="1741997" cy="211203"/>
          </a:xfrm>
        </p:spPr>
        <p:txBody>
          <a:bodyPr/>
          <a:lstStyle/>
          <a:p>
            <a:r>
              <a:rPr lang="en-US"/>
              <a:t>Pierre Teller / University of 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19523" y="6488186"/>
            <a:ext cx="286471" cy="211203"/>
          </a:xfrm>
        </p:spPr>
        <p:txBody>
          <a:bodyPr/>
          <a:lstStyle/>
          <a:p>
            <a:fld id="{F24E9789-20DE-4D4D-B724-6CF4C54FA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4223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991141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C9C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74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C9C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927" y="384712"/>
            <a:ext cx="2302146" cy="53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6190155"/>
            <a:ext cx="1981200" cy="441198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7CB52D20-E184-4593-9478-429C047B2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68386" y="1160206"/>
            <a:ext cx="3845731" cy="3845731"/>
          </a:xfrm>
          <a:prstGeom prst="diamond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/>
            </a:solidFill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Modifier image</a:t>
            </a:r>
          </a:p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EB0BD7-E440-4A94-B0C1-31545E34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76000" cy="327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AE4528-B001-4548-9BE4-3F1DCBDA2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875734">
            <a:off x="8170979" y="4321500"/>
            <a:ext cx="1548000" cy="15480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osange 11">
            <a:extLst>
              <a:ext uri="{FF2B5EF4-FFF2-40B4-BE49-F238E27FC236}">
                <a16:creationId xmlns:a16="http://schemas.microsoft.com/office/drawing/2014/main" id="{F5F2E6F9-1074-45EB-9465-4683CE1DF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2612" y="4189594"/>
            <a:ext cx="2729933" cy="2668406"/>
          </a:xfrm>
          <a:custGeom>
            <a:avLst/>
            <a:gdLst>
              <a:gd name="connsiteX0" fmla="*/ 0 w 3600000"/>
              <a:gd name="connsiteY0" fmla="*/ 1800000 h 3600000"/>
              <a:gd name="connsiteX1" fmla="*/ 1800000 w 3600000"/>
              <a:gd name="connsiteY1" fmla="*/ 0 h 3600000"/>
              <a:gd name="connsiteX2" fmla="*/ 3600000 w 3600000"/>
              <a:gd name="connsiteY2" fmla="*/ 1800000 h 3600000"/>
              <a:gd name="connsiteX3" fmla="*/ 1800000 w 3600000"/>
              <a:gd name="connsiteY3" fmla="*/ 3600000 h 3600000"/>
              <a:gd name="connsiteX4" fmla="*/ 0 w 3600000"/>
              <a:gd name="connsiteY4" fmla="*/ 1800000 h 3600000"/>
              <a:gd name="connsiteX0" fmla="*/ 0 w 2688176"/>
              <a:gd name="connsiteY0" fmla="*/ 1800000 h 3600000"/>
              <a:gd name="connsiteX1" fmla="*/ 1800000 w 2688176"/>
              <a:gd name="connsiteY1" fmla="*/ 0 h 3600000"/>
              <a:gd name="connsiteX2" fmla="*/ 2688176 w 2688176"/>
              <a:gd name="connsiteY2" fmla="*/ 962873 h 3600000"/>
              <a:gd name="connsiteX3" fmla="*/ 1800000 w 2688176"/>
              <a:gd name="connsiteY3" fmla="*/ 3600000 h 3600000"/>
              <a:gd name="connsiteX4" fmla="*/ 0 w 2688176"/>
              <a:gd name="connsiteY4" fmla="*/ 1800000 h 3600000"/>
              <a:gd name="connsiteX0" fmla="*/ 0 w 2729388"/>
              <a:gd name="connsiteY0" fmla="*/ 1800000 h 3600000"/>
              <a:gd name="connsiteX1" fmla="*/ 1800000 w 2729388"/>
              <a:gd name="connsiteY1" fmla="*/ 0 h 3600000"/>
              <a:gd name="connsiteX2" fmla="*/ 2729388 w 2729388"/>
              <a:gd name="connsiteY2" fmla="*/ 929388 h 3600000"/>
              <a:gd name="connsiteX3" fmla="*/ 1800000 w 2729388"/>
              <a:gd name="connsiteY3" fmla="*/ 3600000 h 3600000"/>
              <a:gd name="connsiteX4" fmla="*/ 0 w 2729388"/>
              <a:gd name="connsiteY4" fmla="*/ 1800000 h 3600000"/>
              <a:gd name="connsiteX0" fmla="*/ 0 w 2729388"/>
              <a:gd name="connsiteY0" fmla="*/ 1800000 h 3600000"/>
              <a:gd name="connsiteX1" fmla="*/ 1800000 w 2729388"/>
              <a:gd name="connsiteY1" fmla="*/ 0 h 3600000"/>
              <a:gd name="connsiteX2" fmla="*/ 2729388 w 2729388"/>
              <a:gd name="connsiteY2" fmla="*/ 929388 h 3600000"/>
              <a:gd name="connsiteX3" fmla="*/ 2590043 w 2729388"/>
              <a:gd name="connsiteY3" fmla="*/ 1313549 h 3600000"/>
              <a:gd name="connsiteX4" fmla="*/ 1800000 w 2729388"/>
              <a:gd name="connsiteY4" fmla="*/ 3600000 h 3600000"/>
              <a:gd name="connsiteX5" fmla="*/ 0 w 2729388"/>
              <a:gd name="connsiteY5" fmla="*/ 1800000 h 3600000"/>
              <a:gd name="connsiteX0" fmla="*/ 0 w 2729388"/>
              <a:gd name="connsiteY0" fmla="*/ 1800000 h 3600000"/>
              <a:gd name="connsiteX1" fmla="*/ 1800000 w 2729388"/>
              <a:gd name="connsiteY1" fmla="*/ 0 h 3600000"/>
              <a:gd name="connsiteX2" fmla="*/ 2729388 w 2729388"/>
              <a:gd name="connsiteY2" fmla="*/ 929388 h 3600000"/>
              <a:gd name="connsiteX3" fmla="*/ 2481860 w 2729388"/>
              <a:gd name="connsiteY3" fmla="*/ 2521587 h 3600000"/>
              <a:gd name="connsiteX4" fmla="*/ 1800000 w 2729388"/>
              <a:gd name="connsiteY4" fmla="*/ 3600000 h 3600000"/>
              <a:gd name="connsiteX5" fmla="*/ 0 w 2729388"/>
              <a:gd name="connsiteY5" fmla="*/ 1800000 h 3600000"/>
              <a:gd name="connsiteX0" fmla="*/ 0 w 2729388"/>
              <a:gd name="connsiteY0" fmla="*/ 1800000 h 3600000"/>
              <a:gd name="connsiteX1" fmla="*/ 1800000 w 2729388"/>
              <a:gd name="connsiteY1" fmla="*/ 0 h 3600000"/>
              <a:gd name="connsiteX2" fmla="*/ 2729388 w 2729388"/>
              <a:gd name="connsiteY2" fmla="*/ 929388 h 3600000"/>
              <a:gd name="connsiteX3" fmla="*/ 2687922 w 2729388"/>
              <a:gd name="connsiteY3" fmla="*/ 2627194 h 3600000"/>
              <a:gd name="connsiteX4" fmla="*/ 1800000 w 2729388"/>
              <a:gd name="connsiteY4" fmla="*/ 3600000 h 3600000"/>
              <a:gd name="connsiteX5" fmla="*/ 0 w 2729388"/>
              <a:gd name="connsiteY5" fmla="*/ 1800000 h 3600000"/>
              <a:gd name="connsiteX0" fmla="*/ 0 w 2729388"/>
              <a:gd name="connsiteY0" fmla="*/ 1800000 h 2672721"/>
              <a:gd name="connsiteX1" fmla="*/ 1800000 w 2729388"/>
              <a:gd name="connsiteY1" fmla="*/ 0 h 2672721"/>
              <a:gd name="connsiteX2" fmla="*/ 2729388 w 2729388"/>
              <a:gd name="connsiteY2" fmla="*/ 929388 h 2672721"/>
              <a:gd name="connsiteX3" fmla="*/ 2687922 w 2729388"/>
              <a:gd name="connsiteY3" fmla="*/ 2627194 h 2672721"/>
              <a:gd name="connsiteX4" fmla="*/ 875297 w 2729388"/>
              <a:gd name="connsiteY4" fmla="*/ 2672721 h 2672721"/>
              <a:gd name="connsiteX5" fmla="*/ 0 w 2729388"/>
              <a:gd name="connsiteY5" fmla="*/ 1800000 h 2672721"/>
              <a:gd name="connsiteX0" fmla="*/ 0 w 2729388"/>
              <a:gd name="connsiteY0" fmla="*/ 1800000 h 2672721"/>
              <a:gd name="connsiteX1" fmla="*/ 1800000 w 2729388"/>
              <a:gd name="connsiteY1" fmla="*/ 0 h 2672721"/>
              <a:gd name="connsiteX2" fmla="*/ 2729388 w 2729388"/>
              <a:gd name="connsiteY2" fmla="*/ 929388 h 2672721"/>
              <a:gd name="connsiteX3" fmla="*/ 2721407 w 2729388"/>
              <a:gd name="connsiteY3" fmla="*/ 2668406 h 2672721"/>
              <a:gd name="connsiteX4" fmla="*/ 875297 w 2729388"/>
              <a:gd name="connsiteY4" fmla="*/ 2672721 h 2672721"/>
              <a:gd name="connsiteX5" fmla="*/ 0 w 2729388"/>
              <a:gd name="connsiteY5" fmla="*/ 1800000 h 2672721"/>
              <a:gd name="connsiteX0" fmla="*/ 0 w 2729933"/>
              <a:gd name="connsiteY0" fmla="*/ 1800000 h 2672721"/>
              <a:gd name="connsiteX1" fmla="*/ 1800000 w 2729933"/>
              <a:gd name="connsiteY1" fmla="*/ 0 h 2672721"/>
              <a:gd name="connsiteX2" fmla="*/ 2729388 w 2729933"/>
              <a:gd name="connsiteY2" fmla="*/ 929388 h 2672721"/>
              <a:gd name="connsiteX3" fmla="*/ 2729135 w 2729933"/>
              <a:gd name="connsiteY3" fmla="*/ 2668406 h 2672721"/>
              <a:gd name="connsiteX4" fmla="*/ 875297 w 2729933"/>
              <a:gd name="connsiteY4" fmla="*/ 2672721 h 2672721"/>
              <a:gd name="connsiteX5" fmla="*/ 0 w 2729933"/>
              <a:gd name="connsiteY5" fmla="*/ 1800000 h 2672721"/>
              <a:gd name="connsiteX0" fmla="*/ 0 w 2729933"/>
              <a:gd name="connsiteY0" fmla="*/ 1800000 h 2668406"/>
              <a:gd name="connsiteX1" fmla="*/ 1800000 w 2729933"/>
              <a:gd name="connsiteY1" fmla="*/ 0 h 2668406"/>
              <a:gd name="connsiteX2" fmla="*/ 2729388 w 2729933"/>
              <a:gd name="connsiteY2" fmla="*/ 929388 h 2668406"/>
              <a:gd name="connsiteX3" fmla="*/ 2729135 w 2729933"/>
              <a:gd name="connsiteY3" fmla="*/ 2668406 h 2668406"/>
              <a:gd name="connsiteX4" fmla="*/ 875297 w 2729933"/>
              <a:gd name="connsiteY4" fmla="*/ 2667570 h 2668406"/>
              <a:gd name="connsiteX5" fmla="*/ 0 w 2729933"/>
              <a:gd name="connsiteY5" fmla="*/ 1800000 h 266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9933" h="2668406">
                <a:moveTo>
                  <a:pt x="0" y="1800000"/>
                </a:moveTo>
                <a:lnTo>
                  <a:pt x="1800000" y="0"/>
                </a:lnTo>
                <a:lnTo>
                  <a:pt x="2729388" y="929388"/>
                </a:lnTo>
                <a:cubicBezTo>
                  <a:pt x="2726728" y="1509061"/>
                  <a:pt x="2731795" y="2088733"/>
                  <a:pt x="2729135" y="2668406"/>
                </a:cubicBezTo>
                <a:lnTo>
                  <a:pt x="875297" y="2667570"/>
                </a:lnTo>
                <a:lnTo>
                  <a:pt x="0" y="1800000"/>
                </a:lnTo>
                <a:close/>
              </a:path>
            </a:pathLst>
          </a:custGeom>
          <a:solidFill>
            <a:srgbClr val="A52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entagone 27">
            <a:extLst>
              <a:ext uri="{FF2B5EF4-FFF2-40B4-BE49-F238E27FC236}">
                <a16:creationId xmlns:a16="http://schemas.microsoft.com/office/drawing/2014/main" id="{F2F27F04-93B7-42FC-A133-A0C7CC38F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159284" y="1306966"/>
            <a:ext cx="1032713" cy="1361440"/>
          </a:xfrm>
          <a:custGeom>
            <a:avLst/>
            <a:gdLst>
              <a:gd name="connsiteX0" fmla="*/ 3 w 2379407"/>
              <a:gd name="connsiteY0" fmla="*/ 908850 h 2379407"/>
              <a:gd name="connsiteX1" fmla="*/ 1189704 w 2379407"/>
              <a:gd name="connsiteY1" fmla="*/ 0 h 2379407"/>
              <a:gd name="connsiteX2" fmla="*/ 2379404 w 2379407"/>
              <a:gd name="connsiteY2" fmla="*/ 908850 h 2379407"/>
              <a:gd name="connsiteX3" fmla="*/ 1924979 w 2379407"/>
              <a:gd name="connsiteY3" fmla="*/ 2379401 h 2379407"/>
              <a:gd name="connsiteX4" fmla="*/ 454428 w 2379407"/>
              <a:gd name="connsiteY4" fmla="*/ 2379401 h 2379407"/>
              <a:gd name="connsiteX5" fmla="*/ 3 w 2379407"/>
              <a:gd name="connsiteY5" fmla="*/ 908850 h 2379407"/>
              <a:gd name="connsiteX0" fmla="*/ 0 w 2372823"/>
              <a:gd name="connsiteY0" fmla="*/ 908850 h 2379401"/>
              <a:gd name="connsiteX1" fmla="*/ 1189701 w 2372823"/>
              <a:gd name="connsiteY1" fmla="*/ 0 h 2379401"/>
              <a:gd name="connsiteX2" fmla="*/ 2372823 w 2372823"/>
              <a:gd name="connsiteY2" fmla="*/ 1185143 h 2379401"/>
              <a:gd name="connsiteX3" fmla="*/ 1924976 w 2372823"/>
              <a:gd name="connsiteY3" fmla="*/ 2379401 h 2379401"/>
              <a:gd name="connsiteX4" fmla="*/ 454425 w 2372823"/>
              <a:gd name="connsiteY4" fmla="*/ 2379401 h 2379401"/>
              <a:gd name="connsiteX5" fmla="*/ 0 w 2372823"/>
              <a:gd name="connsiteY5" fmla="*/ 908850 h 2379401"/>
              <a:gd name="connsiteX0" fmla="*/ 0 w 2372823"/>
              <a:gd name="connsiteY0" fmla="*/ 908850 h 2382690"/>
              <a:gd name="connsiteX1" fmla="*/ 1189701 w 2372823"/>
              <a:gd name="connsiteY1" fmla="*/ 0 h 2382690"/>
              <a:gd name="connsiteX2" fmla="*/ 2372823 w 2372823"/>
              <a:gd name="connsiteY2" fmla="*/ 1185143 h 2382690"/>
              <a:gd name="connsiteX3" fmla="*/ 1184904 w 2372823"/>
              <a:gd name="connsiteY3" fmla="*/ 2382690 h 2382690"/>
              <a:gd name="connsiteX4" fmla="*/ 454425 w 2372823"/>
              <a:gd name="connsiteY4" fmla="*/ 2379401 h 2382690"/>
              <a:gd name="connsiteX5" fmla="*/ 0 w 2372823"/>
              <a:gd name="connsiteY5" fmla="*/ 908850 h 2382690"/>
              <a:gd name="connsiteX0" fmla="*/ 0 w 2372823"/>
              <a:gd name="connsiteY0" fmla="*/ 908850 h 2382690"/>
              <a:gd name="connsiteX1" fmla="*/ 1189701 w 2372823"/>
              <a:gd name="connsiteY1" fmla="*/ 0 h 2382690"/>
              <a:gd name="connsiteX2" fmla="*/ 2372823 w 2372823"/>
              <a:gd name="connsiteY2" fmla="*/ 1185143 h 2382690"/>
              <a:gd name="connsiteX3" fmla="*/ 1184904 w 2372823"/>
              <a:gd name="connsiteY3" fmla="*/ 2382690 h 2382690"/>
              <a:gd name="connsiteX4" fmla="*/ 385352 w 2372823"/>
              <a:gd name="connsiteY4" fmla="*/ 1573545 h 2382690"/>
              <a:gd name="connsiteX5" fmla="*/ 0 w 2372823"/>
              <a:gd name="connsiteY5" fmla="*/ 908850 h 2382690"/>
              <a:gd name="connsiteX0" fmla="*/ 0 w 1991275"/>
              <a:gd name="connsiteY0" fmla="*/ 803595 h 2382690"/>
              <a:gd name="connsiteX1" fmla="*/ 808153 w 1991275"/>
              <a:gd name="connsiteY1" fmla="*/ 0 h 2382690"/>
              <a:gd name="connsiteX2" fmla="*/ 1991275 w 1991275"/>
              <a:gd name="connsiteY2" fmla="*/ 1185143 h 2382690"/>
              <a:gd name="connsiteX3" fmla="*/ 803356 w 1991275"/>
              <a:gd name="connsiteY3" fmla="*/ 2382690 h 2382690"/>
              <a:gd name="connsiteX4" fmla="*/ 3804 w 1991275"/>
              <a:gd name="connsiteY4" fmla="*/ 1573545 h 2382690"/>
              <a:gd name="connsiteX5" fmla="*/ 0 w 1991275"/>
              <a:gd name="connsiteY5" fmla="*/ 803595 h 2382690"/>
              <a:gd name="connsiteX0" fmla="*/ 198602 w 1987471"/>
              <a:gd name="connsiteY0" fmla="*/ 658338 h 2382690"/>
              <a:gd name="connsiteX1" fmla="*/ 804349 w 1987471"/>
              <a:gd name="connsiteY1" fmla="*/ 0 h 2382690"/>
              <a:gd name="connsiteX2" fmla="*/ 1987471 w 1987471"/>
              <a:gd name="connsiteY2" fmla="*/ 1185143 h 2382690"/>
              <a:gd name="connsiteX3" fmla="*/ 799552 w 1987471"/>
              <a:gd name="connsiteY3" fmla="*/ 2382690 h 2382690"/>
              <a:gd name="connsiteX4" fmla="*/ 0 w 1987471"/>
              <a:gd name="connsiteY4" fmla="*/ 1573545 h 2382690"/>
              <a:gd name="connsiteX5" fmla="*/ 198602 w 1987471"/>
              <a:gd name="connsiteY5" fmla="*/ 658338 h 2382690"/>
              <a:gd name="connsiteX0" fmla="*/ 181933 w 1987471"/>
              <a:gd name="connsiteY0" fmla="*/ 615475 h 2382690"/>
              <a:gd name="connsiteX1" fmla="*/ 804349 w 1987471"/>
              <a:gd name="connsiteY1" fmla="*/ 0 h 2382690"/>
              <a:gd name="connsiteX2" fmla="*/ 1987471 w 1987471"/>
              <a:gd name="connsiteY2" fmla="*/ 1185143 h 2382690"/>
              <a:gd name="connsiteX3" fmla="*/ 799552 w 1987471"/>
              <a:gd name="connsiteY3" fmla="*/ 2382690 h 2382690"/>
              <a:gd name="connsiteX4" fmla="*/ 0 w 1987471"/>
              <a:gd name="connsiteY4" fmla="*/ 1573545 h 2382690"/>
              <a:gd name="connsiteX5" fmla="*/ 181933 w 1987471"/>
              <a:gd name="connsiteY5" fmla="*/ 615475 h 2382690"/>
              <a:gd name="connsiteX0" fmla="*/ 958 w 1806496"/>
              <a:gd name="connsiteY0" fmla="*/ 615475 h 2382690"/>
              <a:gd name="connsiteX1" fmla="*/ 623374 w 1806496"/>
              <a:gd name="connsiteY1" fmla="*/ 0 h 2382690"/>
              <a:gd name="connsiteX2" fmla="*/ 1806496 w 1806496"/>
              <a:gd name="connsiteY2" fmla="*/ 1185143 h 2382690"/>
              <a:gd name="connsiteX3" fmla="*/ 618577 w 1806496"/>
              <a:gd name="connsiteY3" fmla="*/ 2382690 h 2382690"/>
              <a:gd name="connsiteX4" fmla="*/ 0 w 1806496"/>
              <a:gd name="connsiteY4" fmla="*/ 1752139 h 2382690"/>
              <a:gd name="connsiteX5" fmla="*/ 958 w 1806496"/>
              <a:gd name="connsiteY5" fmla="*/ 615475 h 2382690"/>
              <a:gd name="connsiteX0" fmla="*/ 958 w 1806496"/>
              <a:gd name="connsiteY0" fmla="*/ 615475 h 2254103"/>
              <a:gd name="connsiteX1" fmla="*/ 623374 w 1806496"/>
              <a:gd name="connsiteY1" fmla="*/ 0 h 2254103"/>
              <a:gd name="connsiteX2" fmla="*/ 1806496 w 1806496"/>
              <a:gd name="connsiteY2" fmla="*/ 1185143 h 2254103"/>
              <a:gd name="connsiteX3" fmla="*/ 620958 w 1806496"/>
              <a:gd name="connsiteY3" fmla="*/ 2254103 h 2254103"/>
              <a:gd name="connsiteX4" fmla="*/ 0 w 1806496"/>
              <a:gd name="connsiteY4" fmla="*/ 1752139 h 2254103"/>
              <a:gd name="connsiteX5" fmla="*/ 958 w 1806496"/>
              <a:gd name="connsiteY5" fmla="*/ 615475 h 2254103"/>
              <a:gd name="connsiteX0" fmla="*/ 958 w 1806496"/>
              <a:gd name="connsiteY0" fmla="*/ 615475 h 2380310"/>
              <a:gd name="connsiteX1" fmla="*/ 623374 w 1806496"/>
              <a:gd name="connsiteY1" fmla="*/ 0 h 2380310"/>
              <a:gd name="connsiteX2" fmla="*/ 1806496 w 1806496"/>
              <a:gd name="connsiteY2" fmla="*/ 1185143 h 2380310"/>
              <a:gd name="connsiteX3" fmla="*/ 616195 w 1806496"/>
              <a:gd name="connsiteY3" fmla="*/ 2380310 h 2380310"/>
              <a:gd name="connsiteX4" fmla="*/ 0 w 1806496"/>
              <a:gd name="connsiteY4" fmla="*/ 1752139 h 2380310"/>
              <a:gd name="connsiteX5" fmla="*/ 958 w 1806496"/>
              <a:gd name="connsiteY5" fmla="*/ 615475 h 2380310"/>
              <a:gd name="connsiteX0" fmla="*/ 34 w 1805572"/>
              <a:gd name="connsiteY0" fmla="*/ 615475 h 2380310"/>
              <a:gd name="connsiteX1" fmla="*/ 622450 w 1805572"/>
              <a:gd name="connsiteY1" fmla="*/ 0 h 2380310"/>
              <a:gd name="connsiteX2" fmla="*/ 1805572 w 1805572"/>
              <a:gd name="connsiteY2" fmla="*/ 1185143 h 2380310"/>
              <a:gd name="connsiteX3" fmla="*/ 615271 w 1805572"/>
              <a:gd name="connsiteY3" fmla="*/ 2380310 h 2380310"/>
              <a:gd name="connsiteX4" fmla="*/ 1458 w 1805572"/>
              <a:gd name="connsiteY4" fmla="*/ 1761664 h 2380310"/>
              <a:gd name="connsiteX5" fmla="*/ 34 w 1805572"/>
              <a:gd name="connsiteY5" fmla="*/ 615475 h 2380310"/>
              <a:gd name="connsiteX0" fmla="*/ 34 w 1805572"/>
              <a:gd name="connsiteY0" fmla="*/ 524987 h 2289822"/>
              <a:gd name="connsiteX1" fmla="*/ 624831 w 1805572"/>
              <a:gd name="connsiteY1" fmla="*/ 0 h 2289822"/>
              <a:gd name="connsiteX2" fmla="*/ 1805572 w 1805572"/>
              <a:gd name="connsiteY2" fmla="*/ 1094655 h 2289822"/>
              <a:gd name="connsiteX3" fmla="*/ 615271 w 1805572"/>
              <a:gd name="connsiteY3" fmla="*/ 2289822 h 2289822"/>
              <a:gd name="connsiteX4" fmla="*/ 1458 w 1805572"/>
              <a:gd name="connsiteY4" fmla="*/ 1671176 h 2289822"/>
              <a:gd name="connsiteX5" fmla="*/ 34 w 1805572"/>
              <a:gd name="connsiteY5" fmla="*/ 524987 h 2289822"/>
              <a:gd name="connsiteX0" fmla="*/ 34 w 1805572"/>
              <a:gd name="connsiteY0" fmla="*/ 615475 h 2380310"/>
              <a:gd name="connsiteX1" fmla="*/ 615306 w 1805572"/>
              <a:gd name="connsiteY1" fmla="*/ 0 h 2380310"/>
              <a:gd name="connsiteX2" fmla="*/ 1805572 w 1805572"/>
              <a:gd name="connsiteY2" fmla="*/ 1185143 h 2380310"/>
              <a:gd name="connsiteX3" fmla="*/ 615271 w 1805572"/>
              <a:gd name="connsiteY3" fmla="*/ 2380310 h 2380310"/>
              <a:gd name="connsiteX4" fmla="*/ 1458 w 1805572"/>
              <a:gd name="connsiteY4" fmla="*/ 1761664 h 2380310"/>
              <a:gd name="connsiteX5" fmla="*/ 34 w 1805572"/>
              <a:gd name="connsiteY5" fmla="*/ 615475 h 2380310"/>
              <a:gd name="connsiteX0" fmla="*/ 34 w 1667460"/>
              <a:gd name="connsiteY0" fmla="*/ 615475 h 2380310"/>
              <a:gd name="connsiteX1" fmla="*/ 615306 w 1667460"/>
              <a:gd name="connsiteY1" fmla="*/ 0 h 2380310"/>
              <a:gd name="connsiteX2" fmla="*/ 1667460 w 1667460"/>
              <a:gd name="connsiteY2" fmla="*/ 1194668 h 2380310"/>
              <a:gd name="connsiteX3" fmla="*/ 615271 w 1667460"/>
              <a:gd name="connsiteY3" fmla="*/ 2380310 h 2380310"/>
              <a:gd name="connsiteX4" fmla="*/ 1458 w 1667460"/>
              <a:gd name="connsiteY4" fmla="*/ 1761664 h 2380310"/>
              <a:gd name="connsiteX5" fmla="*/ 34 w 1667460"/>
              <a:gd name="connsiteY5" fmla="*/ 615475 h 2380310"/>
              <a:gd name="connsiteX0" fmla="*/ 34 w 1805572"/>
              <a:gd name="connsiteY0" fmla="*/ 615475 h 2380310"/>
              <a:gd name="connsiteX1" fmla="*/ 615306 w 1805572"/>
              <a:gd name="connsiteY1" fmla="*/ 0 h 2380310"/>
              <a:gd name="connsiteX2" fmla="*/ 1805572 w 1805572"/>
              <a:gd name="connsiteY2" fmla="*/ 1189906 h 2380310"/>
              <a:gd name="connsiteX3" fmla="*/ 615271 w 1805572"/>
              <a:gd name="connsiteY3" fmla="*/ 2380310 h 2380310"/>
              <a:gd name="connsiteX4" fmla="*/ 1458 w 1805572"/>
              <a:gd name="connsiteY4" fmla="*/ 1761664 h 2380310"/>
              <a:gd name="connsiteX5" fmla="*/ 34 w 1805572"/>
              <a:gd name="connsiteY5" fmla="*/ 615475 h 238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572" h="2380310">
                <a:moveTo>
                  <a:pt x="34" y="615475"/>
                </a:moveTo>
                <a:lnTo>
                  <a:pt x="615306" y="0"/>
                </a:lnTo>
                <a:lnTo>
                  <a:pt x="1805572" y="1189906"/>
                </a:lnTo>
                <a:lnTo>
                  <a:pt x="615271" y="2380310"/>
                </a:lnTo>
                <a:lnTo>
                  <a:pt x="1458" y="1761664"/>
                </a:lnTo>
                <a:cubicBezTo>
                  <a:pt x="1777" y="1382776"/>
                  <a:pt x="-285" y="994363"/>
                  <a:pt x="34" y="615475"/>
                </a:cubicBezTo>
                <a:close/>
              </a:path>
            </a:pathLst>
          </a:custGeom>
          <a:solidFill>
            <a:srgbClr val="A52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922588" y="3334896"/>
            <a:ext cx="3586487" cy="626701"/>
          </a:xfrm>
        </p:spPr>
        <p:txBody>
          <a:bodyPr wrap="none" lIns="36000" tIns="36000" rIns="36000" bIns="36000" anchor="b">
            <a:sp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section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922588" y="4054182"/>
            <a:ext cx="2253356" cy="349702"/>
          </a:xfrm>
          <a:prstGeom prst="rect">
            <a:avLst/>
          </a:prstGeom>
        </p:spPr>
        <p:txBody>
          <a:bodyPr wrap="none" anchor="t"/>
          <a:lstStyle>
            <a:lvl1pPr marL="0" indent="0" algn="l">
              <a:buNone/>
              <a:defRPr sz="18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Sous-Titre Section</a:t>
            </a:r>
          </a:p>
        </p:txBody>
      </p:sp>
    </p:spTree>
    <p:extLst>
      <p:ext uri="{BB962C8B-B14F-4D97-AF65-F5344CB8AC3E}">
        <p14:creationId xmlns:p14="http://schemas.microsoft.com/office/powerpoint/2010/main" val="41210043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B3F2D-4007-43E6-885E-252A81A8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fr-FR"/>
              <a:t>Confidentiel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5ED1-37C9-435A-8F05-9B7AEF8B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597D6-CBCE-43DA-A977-BB0ADB76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108C6B4A-E0CC-4ABC-A5E5-1B9B30A973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000" y="1799999"/>
            <a:ext cx="10728325" cy="3960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Texte 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38577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+ Ss-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B3F2D-4007-43E6-885E-252A81A8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fr-FR"/>
              <a:t>Confidentiel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5ED1-37C9-435A-8F05-9B7AEF8B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597D6-CBCE-43DA-A977-BB0ADB76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814506-468F-440C-8C5B-B891AC23C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3999" y="754941"/>
            <a:ext cx="10295999" cy="38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108C6B4A-E0CC-4ABC-A5E5-1B9B30A973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000" y="1799999"/>
            <a:ext cx="10728325" cy="3960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Texte 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12807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re + Ss-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B3F2D-4007-43E6-885E-252A81A8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fr-FR"/>
              <a:t>Confidentiel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5ED1-37C9-435A-8F05-9B7AEF8B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B716932-60A4-4A7B-A3D4-2324D103F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086296" y="693040"/>
            <a:ext cx="4105704" cy="6164960"/>
          </a:xfrm>
          <a:custGeom>
            <a:avLst/>
            <a:gdLst>
              <a:gd name="connsiteX0" fmla="*/ 0 w 4099727"/>
              <a:gd name="connsiteY0" fmla="*/ 0 h 6541477"/>
              <a:gd name="connsiteX1" fmla="*/ 4099727 w 4099727"/>
              <a:gd name="connsiteY1" fmla="*/ 4109776 h 6541477"/>
              <a:gd name="connsiteX2" fmla="*/ 1657978 w 4099727"/>
              <a:gd name="connsiteY2" fmla="*/ 6541477 h 6541477"/>
              <a:gd name="connsiteX3" fmla="*/ 10048 w 4099727"/>
              <a:gd name="connsiteY3" fmla="*/ 6541477 h 6541477"/>
              <a:gd name="connsiteX4" fmla="*/ 0 w 4099727"/>
              <a:gd name="connsiteY4" fmla="*/ 0 h 6541477"/>
              <a:gd name="connsiteX0" fmla="*/ 0 w 4099727"/>
              <a:gd name="connsiteY0" fmla="*/ 0 h 6541477"/>
              <a:gd name="connsiteX1" fmla="*/ 4099727 w 4099727"/>
              <a:gd name="connsiteY1" fmla="*/ 4109776 h 6541477"/>
              <a:gd name="connsiteX2" fmla="*/ 2118166 w 4099727"/>
              <a:gd name="connsiteY2" fmla="*/ 6164959 h 6541477"/>
              <a:gd name="connsiteX3" fmla="*/ 10048 w 4099727"/>
              <a:gd name="connsiteY3" fmla="*/ 6541477 h 6541477"/>
              <a:gd name="connsiteX4" fmla="*/ 0 w 4099727"/>
              <a:gd name="connsiteY4" fmla="*/ 0 h 6541477"/>
              <a:gd name="connsiteX0" fmla="*/ 0 w 4099727"/>
              <a:gd name="connsiteY0" fmla="*/ 0 h 6164959"/>
              <a:gd name="connsiteX1" fmla="*/ 4099727 w 4099727"/>
              <a:gd name="connsiteY1" fmla="*/ 4109776 h 6164959"/>
              <a:gd name="connsiteX2" fmla="*/ 2118166 w 4099727"/>
              <a:gd name="connsiteY2" fmla="*/ 6164959 h 6164959"/>
              <a:gd name="connsiteX3" fmla="*/ 619648 w 4099727"/>
              <a:gd name="connsiteY3" fmla="*/ 5967736 h 6164959"/>
              <a:gd name="connsiteX4" fmla="*/ 0 w 4099727"/>
              <a:gd name="connsiteY4" fmla="*/ 0 h 6164959"/>
              <a:gd name="connsiteX0" fmla="*/ 2694 w 4102421"/>
              <a:gd name="connsiteY0" fmla="*/ 0 h 6164959"/>
              <a:gd name="connsiteX1" fmla="*/ 4102421 w 4102421"/>
              <a:gd name="connsiteY1" fmla="*/ 4109776 h 6164959"/>
              <a:gd name="connsiteX2" fmla="*/ 2120860 w 4102421"/>
              <a:gd name="connsiteY2" fmla="*/ 6164959 h 6164959"/>
              <a:gd name="connsiteX3" fmla="*/ 789 w 4102421"/>
              <a:gd name="connsiteY3" fmla="*/ 6158983 h 6164959"/>
              <a:gd name="connsiteX4" fmla="*/ 2694 w 4102421"/>
              <a:gd name="connsiteY4" fmla="*/ 0 h 6164959"/>
              <a:gd name="connsiteX0" fmla="*/ 2694 w 4102421"/>
              <a:gd name="connsiteY0" fmla="*/ 0 h 6158983"/>
              <a:gd name="connsiteX1" fmla="*/ 4102421 w 4102421"/>
              <a:gd name="connsiteY1" fmla="*/ 4109776 h 6158983"/>
              <a:gd name="connsiteX2" fmla="*/ 1732389 w 4102421"/>
              <a:gd name="connsiteY2" fmla="*/ 5955782 h 6158983"/>
              <a:gd name="connsiteX3" fmla="*/ 789 w 4102421"/>
              <a:gd name="connsiteY3" fmla="*/ 6158983 h 6158983"/>
              <a:gd name="connsiteX4" fmla="*/ 2694 w 4102421"/>
              <a:gd name="connsiteY4" fmla="*/ 0 h 6158983"/>
              <a:gd name="connsiteX0" fmla="*/ 2694 w 4102421"/>
              <a:gd name="connsiteY0" fmla="*/ 0 h 6158983"/>
              <a:gd name="connsiteX1" fmla="*/ 4102421 w 4102421"/>
              <a:gd name="connsiteY1" fmla="*/ 4109776 h 6158983"/>
              <a:gd name="connsiteX2" fmla="*/ 2079024 w 4102421"/>
              <a:gd name="connsiteY2" fmla="*/ 6147029 h 6158983"/>
              <a:gd name="connsiteX3" fmla="*/ 789 w 4102421"/>
              <a:gd name="connsiteY3" fmla="*/ 6158983 h 6158983"/>
              <a:gd name="connsiteX4" fmla="*/ 2694 w 4102421"/>
              <a:gd name="connsiteY4" fmla="*/ 0 h 6158983"/>
              <a:gd name="connsiteX0" fmla="*/ 2694 w 4102421"/>
              <a:gd name="connsiteY0" fmla="*/ 0 h 6158983"/>
              <a:gd name="connsiteX1" fmla="*/ 4102421 w 4102421"/>
              <a:gd name="connsiteY1" fmla="*/ 4109776 h 6158983"/>
              <a:gd name="connsiteX2" fmla="*/ 2067071 w 4102421"/>
              <a:gd name="connsiteY2" fmla="*/ 6153006 h 6158983"/>
              <a:gd name="connsiteX3" fmla="*/ 789 w 4102421"/>
              <a:gd name="connsiteY3" fmla="*/ 6158983 h 6158983"/>
              <a:gd name="connsiteX4" fmla="*/ 2694 w 4102421"/>
              <a:gd name="connsiteY4" fmla="*/ 0 h 6158983"/>
              <a:gd name="connsiteX0" fmla="*/ 2694 w 4102421"/>
              <a:gd name="connsiteY0" fmla="*/ 0 h 6158983"/>
              <a:gd name="connsiteX1" fmla="*/ 4102421 w 4102421"/>
              <a:gd name="connsiteY1" fmla="*/ 4109776 h 6158983"/>
              <a:gd name="connsiteX2" fmla="*/ 2067071 w 4102421"/>
              <a:gd name="connsiteY2" fmla="*/ 6158983 h 6158983"/>
              <a:gd name="connsiteX3" fmla="*/ 789 w 4102421"/>
              <a:gd name="connsiteY3" fmla="*/ 6158983 h 6158983"/>
              <a:gd name="connsiteX4" fmla="*/ 2694 w 4102421"/>
              <a:gd name="connsiteY4" fmla="*/ 0 h 6158983"/>
              <a:gd name="connsiteX0" fmla="*/ 0 w 4105704"/>
              <a:gd name="connsiteY0" fmla="*/ 0 h 6164960"/>
              <a:gd name="connsiteX1" fmla="*/ 4105704 w 4105704"/>
              <a:gd name="connsiteY1" fmla="*/ 4115753 h 6164960"/>
              <a:gd name="connsiteX2" fmla="*/ 2070354 w 4105704"/>
              <a:gd name="connsiteY2" fmla="*/ 6164960 h 6164960"/>
              <a:gd name="connsiteX3" fmla="*/ 4072 w 4105704"/>
              <a:gd name="connsiteY3" fmla="*/ 6164960 h 6164960"/>
              <a:gd name="connsiteX4" fmla="*/ 0 w 4105704"/>
              <a:gd name="connsiteY4" fmla="*/ 0 h 616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5704" h="6164960">
                <a:moveTo>
                  <a:pt x="0" y="0"/>
                </a:moveTo>
                <a:lnTo>
                  <a:pt x="4105704" y="4115753"/>
                </a:lnTo>
                <a:lnTo>
                  <a:pt x="2070354" y="6164960"/>
                </a:lnTo>
                <a:lnTo>
                  <a:pt x="4072" y="6164960"/>
                </a:lnTo>
                <a:cubicBezTo>
                  <a:pt x="723" y="3984468"/>
                  <a:pt x="3349" y="2180492"/>
                  <a:pt x="0" y="0"/>
                </a:cubicBezTo>
                <a:close/>
              </a:path>
            </a:pathLst>
          </a:custGeom>
          <a:solidFill>
            <a:srgbClr val="EA582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597D6-CBCE-43DA-A977-BB0ADB76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814506-468F-440C-8C5B-B891AC23C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3999" y="754941"/>
            <a:ext cx="10295999" cy="38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108C6B4A-E0CC-4ABC-A5E5-1B9B30A973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000" y="1799999"/>
            <a:ext cx="10728325" cy="3960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Texte 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329374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s-titre + 2 contenus vertic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B3F2D-4007-43E6-885E-252A81A8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fr-FR"/>
              <a:t>Confidentiel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5ED1-37C9-435A-8F05-9B7AEF8B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597D6-CBCE-43DA-A977-BB0ADB76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814506-468F-440C-8C5B-B891AC23C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3999" y="754941"/>
            <a:ext cx="10295999" cy="38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5C153CC-CA8A-4112-BF3F-A522180A66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001" y="1799999"/>
            <a:ext cx="5256000" cy="3960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Texte 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CE85EF21-2726-4948-AAA4-837E2E64F3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63998" y="1791741"/>
            <a:ext cx="5256000" cy="3960000"/>
          </a:xfrm>
        </p:spPr>
        <p:txBody>
          <a:bodyPr>
            <a:normAutofit/>
          </a:bodyPr>
          <a:lstStyle>
            <a:lvl1pPr>
              <a:buClr>
                <a:srgbClr val="A52336"/>
              </a:buClr>
              <a:defRPr/>
            </a:lvl1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7949268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s-titre + 2 contenus horizont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B3F2D-4007-43E6-885E-252A81A8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fr-FR"/>
              <a:t>Confidentiel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5ED1-37C9-435A-8F05-9B7AEF8B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597D6-CBCE-43DA-A977-BB0ADB76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814506-468F-440C-8C5B-B891AC23C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3999" y="754941"/>
            <a:ext cx="10295999" cy="38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108C6B4A-E0CC-4ABC-A5E5-1B9B30A973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000" y="1799999"/>
            <a:ext cx="10728325" cy="1836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Texte 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1AA06D3F-1223-4766-823C-AC01AC5DB98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3923998"/>
            <a:ext cx="10728325" cy="1836000"/>
          </a:xfrm>
        </p:spPr>
        <p:txBody>
          <a:bodyPr>
            <a:normAutofit/>
          </a:bodyPr>
          <a:lstStyle>
            <a:lvl1pPr>
              <a:buClr>
                <a:srgbClr val="A52336"/>
              </a:buClr>
              <a:defRPr/>
            </a:lvl1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0400071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+ Ss-titre + 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B3F2D-4007-43E6-885E-252A81A8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fr-FR"/>
              <a:t>Confidentiel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5ED1-37C9-435A-8F05-9B7AEF8B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E1F8D549-1634-4CDE-B743-F1CA0AFB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40000" y="1800000"/>
            <a:ext cx="3960000" cy="3960000"/>
          </a:xfrm>
          <a:prstGeom prst="diamond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2"/>
            </a:solidFill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400" b="1">
                <a:solidFill>
                  <a:srgbClr val="A52336"/>
                </a:solidFill>
              </a:defRPr>
            </a:lvl1pPr>
          </a:lstStyle>
          <a:p>
            <a:r>
              <a:rPr lang="en-US" dirty="0"/>
              <a:t>Modifier image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597D6-CBCE-43DA-A977-BB0ADB76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814506-468F-440C-8C5B-B891AC23C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4000" y="754941"/>
            <a:ext cx="10286512" cy="38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9158C6D9-C879-4C08-9E82-4CC7FF8ED86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000" y="1799999"/>
            <a:ext cx="5760000" cy="3960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Texte 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7328455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re + Ss-titre + 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B3F2D-4007-43E6-885E-252A81A8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fr-FR"/>
              <a:t>Confidentiel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625ED1-37C9-435A-8F05-9B7AEF8B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7E8EA7D8-E7AC-4CB0-9241-FCEB6247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52" y="1804393"/>
            <a:ext cx="2862561" cy="4140000"/>
          </a:xfrm>
          <a:custGeom>
            <a:avLst/>
            <a:gdLst>
              <a:gd name="connsiteX0" fmla="*/ 0 w 4140000"/>
              <a:gd name="connsiteY0" fmla="*/ 2070000 h 4140000"/>
              <a:gd name="connsiteX1" fmla="*/ 2070000 w 4140000"/>
              <a:gd name="connsiteY1" fmla="*/ 0 h 4140000"/>
              <a:gd name="connsiteX2" fmla="*/ 4140000 w 4140000"/>
              <a:gd name="connsiteY2" fmla="*/ 2070000 h 4140000"/>
              <a:gd name="connsiteX3" fmla="*/ 2070000 w 4140000"/>
              <a:gd name="connsiteY3" fmla="*/ 4140000 h 4140000"/>
              <a:gd name="connsiteX4" fmla="*/ 0 w 4140000"/>
              <a:gd name="connsiteY4" fmla="*/ 2070000 h 4140000"/>
              <a:gd name="connsiteX0" fmla="*/ 0 w 2851527"/>
              <a:gd name="connsiteY0" fmla="*/ 3337691 h 4140000"/>
              <a:gd name="connsiteX1" fmla="*/ 781527 w 2851527"/>
              <a:gd name="connsiteY1" fmla="*/ 0 h 4140000"/>
              <a:gd name="connsiteX2" fmla="*/ 2851527 w 2851527"/>
              <a:gd name="connsiteY2" fmla="*/ 2070000 h 4140000"/>
              <a:gd name="connsiteX3" fmla="*/ 781527 w 2851527"/>
              <a:gd name="connsiteY3" fmla="*/ 4140000 h 4140000"/>
              <a:gd name="connsiteX4" fmla="*/ 0 w 2851527"/>
              <a:gd name="connsiteY4" fmla="*/ 3337691 h 4140000"/>
              <a:gd name="connsiteX0" fmla="*/ 67027 w 2918554"/>
              <a:gd name="connsiteY0" fmla="*/ 3337691 h 4140000"/>
              <a:gd name="connsiteX1" fmla="*/ 51841 w 2918554"/>
              <a:gd name="connsiteY1" fmla="*/ 845289 h 4140000"/>
              <a:gd name="connsiteX2" fmla="*/ 848554 w 2918554"/>
              <a:gd name="connsiteY2" fmla="*/ 0 h 4140000"/>
              <a:gd name="connsiteX3" fmla="*/ 2918554 w 2918554"/>
              <a:gd name="connsiteY3" fmla="*/ 2070000 h 4140000"/>
              <a:gd name="connsiteX4" fmla="*/ 848554 w 2918554"/>
              <a:gd name="connsiteY4" fmla="*/ 4140000 h 4140000"/>
              <a:gd name="connsiteX5" fmla="*/ 67027 w 2918554"/>
              <a:gd name="connsiteY5" fmla="*/ 3337691 h 4140000"/>
              <a:gd name="connsiteX0" fmla="*/ 15186 w 2866713"/>
              <a:gd name="connsiteY0" fmla="*/ 3337691 h 4140000"/>
              <a:gd name="connsiteX1" fmla="*/ 0 w 2866713"/>
              <a:gd name="connsiteY1" fmla="*/ 845289 h 4140000"/>
              <a:gd name="connsiteX2" fmla="*/ 796713 w 2866713"/>
              <a:gd name="connsiteY2" fmla="*/ 0 h 4140000"/>
              <a:gd name="connsiteX3" fmla="*/ 2866713 w 2866713"/>
              <a:gd name="connsiteY3" fmla="*/ 2070000 h 4140000"/>
              <a:gd name="connsiteX4" fmla="*/ 796713 w 2866713"/>
              <a:gd name="connsiteY4" fmla="*/ 4140000 h 4140000"/>
              <a:gd name="connsiteX5" fmla="*/ 15186 w 2866713"/>
              <a:gd name="connsiteY5" fmla="*/ 3337691 h 4140000"/>
              <a:gd name="connsiteX0" fmla="*/ 15186 w 2866713"/>
              <a:gd name="connsiteY0" fmla="*/ 3337691 h 4140000"/>
              <a:gd name="connsiteX1" fmla="*/ 0 w 2866713"/>
              <a:gd name="connsiteY1" fmla="*/ 845289 h 4140000"/>
              <a:gd name="connsiteX2" fmla="*/ 796713 w 2866713"/>
              <a:gd name="connsiteY2" fmla="*/ 0 h 4140000"/>
              <a:gd name="connsiteX3" fmla="*/ 2866713 w 2866713"/>
              <a:gd name="connsiteY3" fmla="*/ 2070000 h 4140000"/>
              <a:gd name="connsiteX4" fmla="*/ 796713 w 2866713"/>
              <a:gd name="connsiteY4" fmla="*/ 4140000 h 4140000"/>
              <a:gd name="connsiteX5" fmla="*/ 15186 w 2866713"/>
              <a:gd name="connsiteY5" fmla="*/ 3337691 h 4140000"/>
              <a:gd name="connsiteX0" fmla="*/ 15186 w 2866713"/>
              <a:gd name="connsiteY0" fmla="*/ 3337691 h 4140000"/>
              <a:gd name="connsiteX1" fmla="*/ 0 w 2866713"/>
              <a:gd name="connsiteY1" fmla="*/ 845289 h 4140000"/>
              <a:gd name="connsiteX2" fmla="*/ 796713 w 2866713"/>
              <a:gd name="connsiteY2" fmla="*/ 0 h 4140000"/>
              <a:gd name="connsiteX3" fmla="*/ 2866713 w 2866713"/>
              <a:gd name="connsiteY3" fmla="*/ 2070000 h 4140000"/>
              <a:gd name="connsiteX4" fmla="*/ 796713 w 2866713"/>
              <a:gd name="connsiteY4" fmla="*/ 4140000 h 4140000"/>
              <a:gd name="connsiteX5" fmla="*/ 15186 w 2866713"/>
              <a:gd name="connsiteY5" fmla="*/ 3337691 h 4140000"/>
              <a:gd name="connsiteX0" fmla="*/ 15186 w 2866713"/>
              <a:gd name="connsiteY0" fmla="*/ 3337691 h 4140000"/>
              <a:gd name="connsiteX1" fmla="*/ 0 w 2866713"/>
              <a:gd name="connsiteY1" fmla="*/ 845289 h 4140000"/>
              <a:gd name="connsiteX2" fmla="*/ 796713 w 2866713"/>
              <a:gd name="connsiteY2" fmla="*/ 0 h 4140000"/>
              <a:gd name="connsiteX3" fmla="*/ 2866713 w 2866713"/>
              <a:gd name="connsiteY3" fmla="*/ 2070000 h 4140000"/>
              <a:gd name="connsiteX4" fmla="*/ 796713 w 2866713"/>
              <a:gd name="connsiteY4" fmla="*/ 4140000 h 4140000"/>
              <a:gd name="connsiteX5" fmla="*/ 15186 w 2866713"/>
              <a:gd name="connsiteY5" fmla="*/ 3337691 h 4140000"/>
              <a:gd name="connsiteX0" fmla="*/ 4594 w 2866713"/>
              <a:gd name="connsiteY0" fmla="*/ 3327100 h 4140000"/>
              <a:gd name="connsiteX1" fmla="*/ 0 w 2866713"/>
              <a:gd name="connsiteY1" fmla="*/ 845289 h 4140000"/>
              <a:gd name="connsiteX2" fmla="*/ 796713 w 2866713"/>
              <a:gd name="connsiteY2" fmla="*/ 0 h 4140000"/>
              <a:gd name="connsiteX3" fmla="*/ 2866713 w 2866713"/>
              <a:gd name="connsiteY3" fmla="*/ 2070000 h 4140000"/>
              <a:gd name="connsiteX4" fmla="*/ 796713 w 2866713"/>
              <a:gd name="connsiteY4" fmla="*/ 4140000 h 4140000"/>
              <a:gd name="connsiteX5" fmla="*/ 4594 w 2866713"/>
              <a:gd name="connsiteY5" fmla="*/ 3327100 h 4140000"/>
              <a:gd name="connsiteX0" fmla="*/ 117 w 2862236"/>
              <a:gd name="connsiteY0" fmla="*/ 3327100 h 4140000"/>
              <a:gd name="connsiteX1" fmla="*/ 439 w 2862236"/>
              <a:gd name="connsiteY1" fmla="*/ 845289 h 4140000"/>
              <a:gd name="connsiteX2" fmla="*/ 792236 w 2862236"/>
              <a:gd name="connsiteY2" fmla="*/ 0 h 4140000"/>
              <a:gd name="connsiteX3" fmla="*/ 2862236 w 2862236"/>
              <a:gd name="connsiteY3" fmla="*/ 2070000 h 4140000"/>
              <a:gd name="connsiteX4" fmla="*/ 792236 w 2862236"/>
              <a:gd name="connsiteY4" fmla="*/ 4140000 h 4140000"/>
              <a:gd name="connsiteX5" fmla="*/ 117 w 2862236"/>
              <a:gd name="connsiteY5" fmla="*/ 3327100 h 4140000"/>
              <a:gd name="connsiteX0" fmla="*/ 136 w 2862255"/>
              <a:gd name="connsiteY0" fmla="*/ 3327100 h 4140000"/>
              <a:gd name="connsiteX1" fmla="*/ 458 w 2862255"/>
              <a:gd name="connsiteY1" fmla="*/ 845289 h 4140000"/>
              <a:gd name="connsiteX2" fmla="*/ 792255 w 2862255"/>
              <a:gd name="connsiteY2" fmla="*/ 0 h 4140000"/>
              <a:gd name="connsiteX3" fmla="*/ 2862255 w 2862255"/>
              <a:gd name="connsiteY3" fmla="*/ 2070000 h 4140000"/>
              <a:gd name="connsiteX4" fmla="*/ 792255 w 2862255"/>
              <a:gd name="connsiteY4" fmla="*/ 4140000 h 4140000"/>
              <a:gd name="connsiteX5" fmla="*/ 136 w 2862255"/>
              <a:gd name="connsiteY5" fmla="*/ 3327100 h 4140000"/>
              <a:gd name="connsiteX0" fmla="*/ 442 w 2862561"/>
              <a:gd name="connsiteY0" fmla="*/ 3327100 h 4140000"/>
              <a:gd name="connsiteX1" fmla="*/ 764 w 2862561"/>
              <a:gd name="connsiteY1" fmla="*/ 845289 h 4140000"/>
              <a:gd name="connsiteX2" fmla="*/ 792561 w 2862561"/>
              <a:gd name="connsiteY2" fmla="*/ 0 h 4140000"/>
              <a:gd name="connsiteX3" fmla="*/ 2862561 w 2862561"/>
              <a:gd name="connsiteY3" fmla="*/ 2070000 h 4140000"/>
              <a:gd name="connsiteX4" fmla="*/ 792561 w 2862561"/>
              <a:gd name="connsiteY4" fmla="*/ 4140000 h 4140000"/>
              <a:gd name="connsiteX5" fmla="*/ 442 w 2862561"/>
              <a:gd name="connsiteY5" fmla="*/ 3327100 h 41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2561" h="4140000">
                <a:moveTo>
                  <a:pt x="442" y="3327100"/>
                </a:moveTo>
                <a:cubicBezTo>
                  <a:pt x="-1156" y="2468590"/>
                  <a:pt x="2195" y="1581565"/>
                  <a:pt x="764" y="845289"/>
                </a:cubicBezTo>
                <a:lnTo>
                  <a:pt x="792561" y="0"/>
                </a:lnTo>
                <a:lnTo>
                  <a:pt x="2862561" y="2070000"/>
                </a:lnTo>
                <a:lnTo>
                  <a:pt x="792561" y="4140000"/>
                </a:lnTo>
                <a:lnTo>
                  <a:pt x="442" y="33271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403"/>
            </a:stretch>
          </a:blipFill>
          <a:ln w="19050">
            <a:solidFill>
              <a:schemeClr val="bg2"/>
            </a:solidFill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400" b="1">
                <a:solidFill>
                  <a:srgbClr val="A52336"/>
                </a:solidFill>
              </a:defRPr>
            </a:lvl1pPr>
          </a:lstStyle>
          <a:p>
            <a:r>
              <a:rPr lang="en-US" dirty="0"/>
              <a:t>Modifier image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597D6-CBCE-43DA-A977-BB0ADB76B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814506-468F-440C-8C5B-B891AC23C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3999" y="754941"/>
            <a:ext cx="10295999" cy="38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108C6B4A-E0CC-4ABC-A5E5-1B9B30A973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7436" y="1799999"/>
            <a:ext cx="8132889" cy="3960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Texte 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1424726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sange 12">
            <a:extLst>
              <a:ext uri="{FF2B5EF4-FFF2-40B4-BE49-F238E27FC236}">
                <a16:creationId xmlns:a16="http://schemas.microsoft.com/office/drawing/2014/main" id="{EE858D27-EC71-447D-975F-62021D0C4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" y="-498134"/>
            <a:ext cx="1558006" cy="1558006"/>
          </a:xfrm>
          <a:prstGeom prst="diamond">
            <a:avLst/>
          </a:prstGeom>
          <a:noFill/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F97D4BC-BB54-4AA2-A10B-E276CDC2B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06"/>
            <a:ext cx="1131215" cy="1131215"/>
          </a:xfrm>
          <a:prstGeom prst="rect">
            <a:avLst/>
          </a:prstGeom>
        </p:spPr>
      </p:pic>
      <p:sp>
        <p:nvSpPr>
          <p:cNvPr id="11" name="Forme lib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898000" y="6395788"/>
            <a:ext cx="396000" cy="396000"/>
          </a:xfrm>
          <a:prstGeom prst="diamond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8727" y="6488186"/>
            <a:ext cx="754547" cy="211203"/>
          </a:xfrm>
          <a:prstGeom prst="rect">
            <a:avLst/>
          </a:prstGeom>
        </p:spPr>
        <p:txBody>
          <a:bodyPr vert="horz" wrap="none" lIns="72000" tIns="36000" rIns="72000" bIns="36000" rtlCol="0" anchor="ctr" anchorCtr="1">
            <a:sp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/>
              <a:t>Confidentiel</a:t>
            </a:r>
          </a:p>
        </p:txBody>
      </p:sp>
      <p:sp>
        <p:nvSpPr>
          <p:cNvPr id="6" name="Espace réservé du numéro de diapositiv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88186"/>
            <a:ext cx="352194" cy="211203"/>
          </a:xfrm>
          <a:prstGeom prst="rect">
            <a:avLst/>
          </a:prstGeom>
        </p:spPr>
        <p:txBody>
          <a:bodyPr vert="horz" wrap="none" lIns="72000" tIns="36000" rIns="72000" bIns="36000" rtlCol="0" anchor="ctr">
            <a:spAutoFit/>
          </a:bodyPr>
          <a:lstStyle>
            <a:lvl1pPr algn="r">
              <a:defRPr sz="900">
                <a:solidFill>
                  <a:srgbClr val="A523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F308DA-28E6-41CB-93F2-F0C431B7FFB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916" y="6455474"/>
            <a:ext cx="1201247" cy="278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5916" y="6299433"/>
            <a:ext cx="112505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24000" y="252000"/>
            <a:ext cx="10296000" cy="442035"/>
          </a:xfrm>
          <a:prstGeom prst="rect">
            <a:avLst/>
          </a:prstGeom>
        </p:spPr>
        <p:txBody>
          <a:bodyPr vert="horz" wrap="square" lIns="72000" tIns="36000" rIns="72000" bIns="36000" rtlCol="0" anchor="t" anchorCtr="0">
            <a:spAutoFit/>
          </a:bodyPr>
          <a:lstStyle/>
          <a:p>
            <a:pPr lvl="0"/>
            <a:r>
              <a:rPr lang="fr-FR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2000" y="1799999"/>
            <a:ext cx="10728000" cy="3960000"/>
          </a:xfrm>
          <a:prstGeom prst="rect">
            <a:avLst/>
          </a:prstGeom>
        </p:spPr>
        <p:txBody>
          <a:bodyPr vert="horz" wrap="square" lIns="72000" tIns="36000" rIns="72000" bIns="36000" rtlCol="0">
            <a:normAutofit/>
          </a:bodyPr>
          <a:lstStyle/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566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3" r:id="rId2"/>
    <p:sldLayoutId id="2147483666" r:id="rId3"/>
    <p:sldLayoutId id="2147483679" r:id="rId4"/>
    <p:sldLayoutId id="2147483675" r:id="rId5"/>
    <p:sldLayoutId id="2147483667" r:id="rId6"/>
    <p:sldLayoutId id="2147483670" r:id="rId7"/>
    <p:sldLayoutId id="2147483668" r:id="rId8"/>
    <p:sldLayoutId id="2147483674" r:id="rId9"/>
    <p:sldLayoutId id="2147483677" r:id="rId10"/>
    <p:sldLayoutId id="2147483678" r:id="rId11"/>
    <p:sldLayoutId id="2147483671" r:id="rId12"/>
    <p:sldLayoutId id="2147483672" r:id="rId13"/>
    <p:sldLayoutId id="2147483676" r:id="rId14"/>
    <p:sldLayoutId id="2147483680" r:id="rId15"/>
    <p:sldLayoutId id="2147483681" r:id="rId16"/>
    <p:sldLayoutId id="2147483682" r:id="rId17"/>
    <p:sldLayoutId id="2147483683" r:id="rId18"/>
    <p:sldLayoutId id="2147483687" r:id="rId19"/>
  </p:sldLayoutIdLst>
  <p:transition>
    <p:fade/>
  </p:transition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fr-FR" sz="24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rgbClr val="A52336"/>
        </a:buClr>
        <a:buFont typeface="Wingdings 2" panose="05020102010507070707" pitchFamily="18" charset="2"/>
        <a:buChar char=""/>
        <a:defRPr lang="fr-FR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8000" indent="-216000" algn="l" defTabSz="914400" rtl="0" eaLnBrk="1" latinLnBrk="0" hangingPunct="1">
        <a:lnSpc>
          <a:spcPct val="100000"/>
        </a:lnSpc>
        <a:spcBef>
          <a:spcPts val="300"/>
        </a:spcBef>
        <a:buClr>
          <a:schemeClr val="tx1">
            <a:lumMod val="75000"/>
            <a:lumOff val="25000"/>
          </a:schemeClr>
        </a:buClr>
        <a:buFont typeface="Wingdings 2" panose="05020102010507070707" pitchFamily="18" charset="2"/>
        <a:buChar char="¡"/>
        <a:defRPr lang="fr-FR" sz="1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4000" indent="-216000" algn="l" defTabSz="914400" rtl="0" eaLnBrk="1" latinLnBrk="0" hangingPunct="1">
        <a:lnSpc>
          <a:spcPct val="100000"/>
        </a:lnSpc>
        <a:spcBef>
          <a:spcPts val="300"/>
        </a:spcBef>
        <a:buClr>
          <a:srgbClr val="A52336"/>
        </a:buClr>
        <a:buFont typeface="Wingdings 2" panose="05020102010507070707" pitchFamily="18" charset="2"/>
        <a:buChar char="®"/>
        <a:defRPr lang="fr-FR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g/g-CR0hrqNkc-workshop-builder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chatgpt.com/g/g-U0lRX9Kg8-ai-curriculum-integrato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hyperlink" Target="https://chatgpt.com/share/67c03679-45f0-800d-abeb-e7e84bd89167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hyperlink" Target="https://chatgpt.com/c/67a0e656-a8d4-800d-a937-2f13315f252b" TargetMode="External"/><Relationship Id="rId4" Type="http://schemas.openxmlformats.org/officeDocument/2006/relationships/hyperlink" Target="https://chatgpt.com/c/67a0db48-4aa8-800d-a890-8e715195e13d" TargetMode="External"/><Relationship Id="rId9" Type="http://schemas.openxmlformats.org/officeDocument/2006/relationships/hyperlink" Target="https://alex-hhh.github.io/2020/11/space-invader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learning.edhec.edu/ultra/courses/_25994_1/outline" TargetMode="External"/><Relationship Id="rId7" Type="http://schemas.openxmlformats.org/officeDocument/2006/relationships/hyperlink" Target="https://pixabay.com/en/moe-woman-girl-manga-anime-cartoon-59596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hyperlink" Target="https://chatgpt.com/share/6790c7d4-11f8-800d-963d-e56a3ea6be40" TargetMode="External"/><Relationship Id="rId4" Type="http://schemas.openxmlformats.org/officeDocument/2006/relationships/hyperlink" Target="https://chatgpt.com/share/6790c64f-9f60-800d-99b8-017f24d013bb" TargetMode="External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labs.heygen.com/guest/interactive-avatar/share?share=eyJxdWFsaXR5IjoiaGlnaCIsImF2YXRhck5hbWUiOiI3NGQ1MDBjMjY5NTE0ZmIxYTgzNTQyNTIw%0D%0ANmE1MjBlOSIsInByZXZpZXdJbWciOiJodHRwczovL2ZpbGVzMi5oZXlnZW4uYWkvYXZhdGFyL3Yz%0D%0ALzc0ZDUwMGMyNjk1MTRmYjFhODM1NDI1MjA2YTUyMGU5L2Z1bGwvMi4yL3ByZXZpZXdfdGFyZ2V0%0D%0ALndlYnAiLCJuZWVkUmVtb3ZlQmFja2dyb3VuZCI6ZmFsc2UsImtub3dsZWRnZUJhc2VJZCI6ImE5%0D%0AOTU1NWM5OGVkMjRkZDM5Zjc5ZjNhNjBhODg1YmQxIiwic2hhcmVfY29kZSI6IjQ3ZmY0ZGU3LWNk%0D%0AZTMtNGY0MC1hMDhlLWQ4NmVjOWIyNDdlZSIsInVzZXJuYW1lIjoiNWYyMTQ0ZDM0NDY2NGI3Yjg5%0D%0ANTlmM2EwMWFiZGEzMzcifQ%3D%3D" TargetMode="External"/><Relationship Id="rId5" Type="http://schemas.openxmlformats.org/officeDocument/2006/relationships/image" Target="../media/image54.png"/><Relationship Id="rId4" Type="http://schemas.openxmlformats.org/officeDocument/2006/relationships/hyperlink" Target="https://chatgpt.com/g/g-q271Cax2D-data-analysis-tutor" TargetMode="External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notebooklm.google.com/notebook/6de09a71-3664-4f5c-8690-05d3a6aae0a1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ally.ac/covid19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educationcouncil.com/post/digital-education-council-global-ai-student-survey-202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dtechrevue.substack.com/p/classement-chatgpt-ecoles-commerce-2025?utm_campaign=post&amp;utm_medium=web&amp;triedRedirect=true" TargetMode="External"/><Relationship Id="rId5" Type="http://schemas.openxmlformats.org/officeDocument/2006/relationships/hyperlink" Target="https://tytonpartners.com/time-for-class-2024/" TargetMode="External"/><Relationship Id="rId4" Type="http://schemas.openxmlformats.org/officeDocument/2006/relationships/hyperlink" Target="https://www.digitaleducationcouncil.com/post/digital-education-council-global-ai-faculty-survey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u-canope.fr/agence-des-usages/intelligence-artificielle.html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www.obvia.ca/ressources/abecedaire-de-li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tech.ed.gov/education-leaders-ai-toolkit/" TargetMode="External"/><Relationship Id="rId11" Type="http://schemas.openxmlformats.org/officeDocument/2006/relationships/hyperlink" Target="https://www.ac-paris.fr/l-intelligence-artificielle-dans-l-education-130992" TargetMode="External"/><Relationship Id="rId5" Type="http://schemas.openxmlformats.org/officeDocument/2006/relationships/hyperlink" Target="https://www.fun-mooc.fr/fr/cours/intelligence-artificielle-pour-et-par-les-enseignants-ai4t/" TargetMode="External"/><Relationship Id="rId10" Type="http://schemas.openxmlformats.org/officeDocument/2006/relationships/hyperlink" Target="https://sii-technologie.ac-normandie.fr/se-former/pedagogie/activites-en-classe/article/comment-faire-decouvrir-l-ia-intelligence-artificielle-en-college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educavox.fr/innovation/pedagogie/15-exemples-concrets-d-utilisation-en-classe-de-l-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D426924C-93B8-4A14-B4A4-5AE6D6B5A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227D2531-485A-4221-9471-3C9A2429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555" y="2600884"/>
            <a:ext cx="4715000" cy="1180699"/>
          </a:xfrm>
        </p:spPr>
        <p:txBody>
          <a:bodyPr/>
          <a:lstStyle/>
          <a:p>
            <a:r>
              <a:rPr lang="fr-FR" dirty="0"/>
              <a:t>IA Générative :</a:t>
            </a:r>
            <a:br>
              <a:rPr lang="fr-FR" dirty="0"/>
            </a:br>
            <a:r>
              <a:rPr lang="fr-FR" dirty="0"/>
              <a:t>Usages et enjeux</a:t>
            </a:r>
          </a:p>
        </p:txBody>
      </p:sp>
      <p:pic>
        <p:nvPicPr>
          <p:cNvPr id="2" name="Espace réservé pour une image  8">
            <a:extLst>
              <a:ext uri="{FF2B5EF4-FFF2-40B4-BE49-F238E27FC236}">
                <a16:creationId xmlns:a16="http://schemas.microsoft.com/office/drawing/2014/main" id="{4AB3E0F4-40B3-418F-67E3-CB4B65E11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3861" y="3301816"/>
            <a:ext cx="3780000" cy="3780000"/>
          </a:xfrm>
          <a:prstGeom prst="diamond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/>
            </a:solidFill>
          </a:ln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43B80F-B8BB-F57D-4102-F0E2D60F7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29615" y="5164811"/>
            <a:ext cx="838940" cy="257369"/>
          </a:xfrm>
        </p:spPr>
        <p:txBody>
          <a:bodyPr/>
          <a:lstStyle/>
          <a:p>
            <a:r>
              <a:rPr lang="fr-FR" dirty="0"/>
              <a:t>19/03/2025</a:t>
            </a:r>
          </a:p>
        </p:txBody>
      </p:sp>
    </p:spTree>
    <p:extLst>
      <p:ext uri="{BB962C8B-B14F-4D97-AF65-F5344CB8AC3E}">
        <p14:creationId xmlns:p14="http://schemas.microsoft.com/office/powerpoint/2010/main" val="393804689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E79F0-7E1F-0F7E-33DB-DAC7A2240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CE77-1C5A-A816-D34A-63ED78A2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err="1">
                <a:solidFill>
                  <a:schemeClr val="tx1"/>
                </a:solidFill>
              </a:rPr>
              <a:t>Enjeux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en-GB" dirty="0" err="1">
                <a:solidFill>
                  <a:schemeClr val="tx1"/>
                </a:solidFill>
              </a:rPr>
              <a:t>éthique</a:t>
            </a:r>
            <a:r>
              <a:rPr lang="en-GB" dirty="0"/>
              <a:t>, ET ATTENTE DES </a:t>
            </a:r>
            <a:r>
              <a:rPr lang="en-GB" dirty="0" err="1"/>
              <a:t>fORMATIONS</a:t>
            </a:r>
            <a:r>
              <a:rPr lang="en-GB" dirty="0"/>
              <a:t> SUR le </a:t>
            </a:r>
            <a:r>
              <a:rPr lang="en-GB" dirty="0" err="1"/>
              <a:t>sujet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A3824-7BB2-A6D6-C8D7-8DF26AC2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348" y="6488186"/>
            <a:ext cx="273646" cy="211203"/>
          </a:xfrm>
        </p:spPr>
        <p:txBody>
          <a:bodyPr/>
          <a:lstStyle/>
          <a:p>
            <a:fld id="{F24E9789-20DE-4D4D-B724-6CF4C54FA0AB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77D02-2163-E49B-A15B-0B5D68ED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87" y="795585"/>
            <a:ext cx="8110064" cy="3992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7598DE-51FA-ADAE-AA4C-5204C0892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547" y="2633415"/>
            <a:ext cx="36924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3AC054DD-B330-2999-496B-AF5517821904}"/>
              </a:ext>
            </a:extLst>
          </p:cNvPr>
          <p:cNvSpPr txBox="1">
            <a:spLocks/>
          </p:cNvSpPr>
          <p:nvPr/>
        </p:nvSpPr>
        <p:spPr>
          <a:xfrm>
            <a:off x="356434" y="311833"/>
            <a:ext cx="10692182" cy="611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93BB4E9-70A5-D840-EBE7-CA8F95B9E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50284"/>
              </p:ext>
            </p:extLst>
          </p:nvPr>
        </p:nvGraphicFramePr>
        <p:xfrm>
          <a:off x="208280" y="1407160"/>
          <a:ext cx="6888423" cy="447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ED60D08-5BBE-34AD-FA10-51336077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84" y="311833"/>
            <a:ext cx="4952616" cy="459666"/>
          </a:xfrm>
        </p:spPr>
        <p:txBody>
          <a:bodyPr>
            <a:noAutofit/>
          </a:bodyPr>
          <a:lstStyle/>
          <a:p>
            <a:r>
              <a:rPr lang="en-US" dirty="0" err="1"/>
              <a:t>Approches</a:t>
            </a:r>
            <a:r>
              <a:rPr lang="en-US" dirty="0"/>
              <a:t> </a:t>
            </a:r>
            <a:r>
              <a:rPr lang="en-US" dirty="0" err="1"/>
              <a:t>edhec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D1E66-909F-81D6-FA25-443D7F918ADF}"/>
              </a:ext>
            </a:extLst>
          </p:cNvPr>
          <p:cNvSpPr txBox="1"/>
          <p:nvPr/>
        </p:nvSpPr>
        <p:spPr>
          <a:xfrm>
            <a:off x="1869440" y="984978"/>
            <a:ext cx="454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Formation des </a:t>
            </a:r>
            <a:r>
              <a:rPr lang="en-US" dirty="0" err="1"/>
              <a:t>étudiants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AEDA1A-0782-D5D3-F8D7-4C128A52E30A}"/>
              </a:ext>
            </a:extLst>
          </p:cNvPr>
          <p:cNvSpPr txBox="1"/>
          <p:nvPr/>
        </p:nvSpPr>
        <p:spPr>
          <a:xfrm>
            <a:off x="8021320" y="289501"/>
            <a:ext cx="268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Formation des </a:t>
            </a:r>
            <a:r>
              <a:rPr lang="en-US" dirty="0" err="1"/>
              <a:t>professeurs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BAF40-250F-4C7F-F36C-01B94C4E26B8}"/>
              </a:ext>
            </a:extLst>
          </p:cNvPr>
          <p:cNvSpPr txBox="1"/>
          <p:nvPr/>
        </p:nvSpPr>
        <p:spPr>
          <a:xfrm>
            <a:off x="8290560" y="4807633"/>
            <a:ext cx="268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Comité</a:t>
            </a:r>
            <a:r>
              <a:rPr lang="en-US" dirty="0"/>
              <a:t> de Transformation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FB006E-7340-9CAC-4BDF-02059C252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6293" y="771499"/>
            <a:ext cx="449927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8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A2CC40-8F6E-AE41-C621-1739F6A19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7AFE3B-B7A7-D735-DDAA-8B37A5484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681" y="1437773"/>
            <a:ext cx="77700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IDEES D’UTILISATION EN PEDAGOGIE</a:t>
            </a:r>
            <a:endParaRPr lang="en-GB" sz="3200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EED47-5988-179D-C6F9-23BBA838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316" y="6789"/>
            <a:ext cx="10443287" cy="1325563"/>
          </a:xfrm>
        </p:spPr>
        <p:txBody>
          <a:bodyPr>
            <a:normAutofit/>
          </a:bodyPr>
          <a:lstStyle/>
          <a:p>
            <a:r>
              <a:rPr lang="fr-FR" sz="3200" b="0" cap="none" dirty="0">
                <a:latin typeface="Tomorrow Semi Bold"/>
              </a:rPr>
              <a:t>Peut on empêcher l’usage des IA génératives dans l’enseignement?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7B351B28-D5B4-D11B-B6F1-771EDDFC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96" y="1485771"/>
            <a:ext cx="11451105" cy="46672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sz="2400" b="1" i="0" u="none" strike="noStrike" baseline="0" dirty="0">
                <a:solidFill>
                  <a:srgbClr val="000000"/>
                </a:solidFill>
                <a:latin typeface="Tomorrow"/>
              </a:rPr>
              <a:t>Un constat partagé:</a:t>
            </a:r>
          </a:p>
          <a:p>
            <a:r>
              <a:rPr lang="fr-FR" sz="2400" b="0" i="0" u="none" strike="noStrike" baseline="0" dirty="0">
                <a:latin typeface="Tomorrow"/>
              </a:rPr>
              <a:t>Pas possible de les interdire en dehors de la classe</a:t>
            </a:r>
          </a:p>
          <a:p>
            <a:r>
              <a:rPr lang="fr-FR" sz="2400" dirty="0">
                <a:latin typeface="Tomorrow"/>
              </a:rPr>
              <a:t>Les IA </a:t>
            </a:r>
            <a:r>
              <a:rPr lang="fr-FR" sz="2400" dirty="0" err="1">
                <a:latin typeface="Tomorrow"/>
              </a:rPr>
              <a:t>Dectectors</a:t>
            </a:r>
            <a:r>
              <a:rPr lang="fr-FR" sz="2400" dirty="0">
                <a:latin typeface="Tomorrow"/>
              </a:rPr>
              <a:t> ne fonctionnent pas</a:t>
            </a:r>
          </a:p>
          <a:p>
            <a:pPr marL="0" indent="0">
              <a:buNone/>
            </a:pPr>
            <a:endParaRPr lang="fr-FR" sz="2400" b="0" i="0" u="none" strike="noStrike" baseline="0" dirty="0">
              <a:latin typeface="Tomorrow"/>
            </a:endParaRPr>
          </a:p>
          <a:p>
            <a:pPr marL="0" indent="0">
              <a:buNone/>
            </a:pPr>
            <a:r>
              <a:rPr lang="fr-FR" sz="2400" b="1" i="0" u="none" strike="noStrike" baseline="0" dirty="0">
                <a:latin typeface="Tomorrow"/>
              </a:rPr>
              <a:t>Plutôt que des solutions technologiques choisir des solutions pédagogiques:</a:t>
            </a:r>
            <a:endParaRPr lang="fr-FR" sz="1800" b="0" i="0" u="none" strike="noStrike" baseline="0" dirty="0">
              <a:solidFill>
                <a:srgbClr val="000000"/>
              </a:solidFill>
              <a:latin typeface="Tomorrow"/>
            </a:endParaRPr>
          </a:p>
          <a:p>
            <a:r>
              <a:rPr lang="fr-FR" sz="2400" dirty="0">
                <a:latin typeface="Tomorrow"/>
              </a:rPr>
              <a:t>Importance de la preuve (ex: bibliographie détaillée avec extraits, citer ses prompts, …)</a:t>
            </a:r>
          </a:p>
          <a:p>
            <a:r>
              <a:rPr lang="fr-FR" sz="2400" dirty="0">
                <a:latin typeface="Tomorrow"/>
              </a:rPr>
              <a:t>Examens oraux </a:t>
            </a:r>
          </a:p>
          <a:p>
            <a:r>
              <a:rPr lang="fr-FR" sz="2400" dirty="0">
                <a:latin typeface="Tomorrow"/>
              </a:rPr>
              <a:t>Adoptez la classe inversée : cours à la maison, devoirs en classe</a:t>
            </a:r>
          </a:p>
          <a:p>
            <a:r>
              <a:rPr lang="fr-FR" sz="2400" dirty="0">
                <a:latin typeface="Tomorrow"/>
              </a:rPr>
              <a:t>Évaluer les compétences plus que les savoirs/ la méthodologie plus que le résultat</a:t>
            </a:r>
          </a:p>
          <a:p>
            <a:r>
              <a:rPr lang="fr-FR" sz="2400" dirty="0">
                <a:latin typeface="Tomorrow"/>
              </a:rPr>
              <a:t>Former les élèves au bon usage des IA et les informer des risques</a:t>
            </a:r>
          </a:p>
          <a:p>
            <a:endParaRPr lang="fr-FR" sz="2400" b="1" dirty="0">
              <a:solidFill>
                <a:srgbClr val="000000"/>
              </a:solidFill>
              <a:effectLst/>
              <a:latin typeface="Tomorrow"/>
              <a:ea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4A25661-7FFA-E18F-0D2F-CC1F02E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92317" cy="1592317"/>
          </a:xfrm>
          <a:prstGeom prst="rect">
            <a:avLst/>
          </a:prstGeom>
        </p:spPr>
      </p:pic>
      <p:pic>
        <p:nvPicPr>
          <p:cNvPr id="2050" name="Picture 2" descr="Sticker for Sale avec l'œuvre « NO AI / Symbole Anti-AI / Contre  l'Intelligence Artificielle (Sur Blanc) » de l'artiste STUDIO-72 | Redbubble">
            <a:extLst>
              <a:ext uri="{FF2B5EF4-FFF2-40B4-BE49-F238E27FC236}">
                <a16:creationId xmlns:a16="http://schemas.microsoft.com/office/drawing/2014/main" id="{30F14E64-C340-112B-D2EB-285B128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34" y="70497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que 5" descr="Point d’interrogation avec un remplissage uni">
            <a:extLst>
              <a:ext uri="{FF2B5EF4-FFF2-40B4-BE49-F238E27FC236}">
                <a16:creationId xmlns:a16="http://schemas.microsoft.com/office/drawing/2014/main" id="{A1E69E95-8AAB-AFCC-F422-5D62D6C28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9589" y="880458"/>
            <a:ext cx="2116015" cy="21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1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2317" y="-21737"/>
            <a:ext cx="10515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fr-FR" sz="3200" b="0" cap="none" dirty="0">
                <a:latin typeface="Tomorrow Semi Bold"/>
              </a:rPr>
            </a:br>
            <a:r>
              <a:rPr lang="fr-FR" sz="3200" b="0" cap="none" dirty="0">
                <a:latin typeface="Tomorrow Semi Bold"/>
              </a:rPr>
              <a:t>Utilisez les IA pour l’enseignement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1516" y="1592317"/>
            <a:ext cx="9268968" cy="2791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74379" y="6050381"/>
            <a:ext cx="29438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Source: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https://leonfurze.com/gai-assessment/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C46A81-6E10-5DE6-D830-7EBD48BF0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92317" cy="15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6E21-93BC-43D1-B40F-6C7385D2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31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0" cap="none" dirty="0" err="1">
                <a:latin typeface="Tomorrow Semi Bold"/>
              </a:rPr>
              <a:t>Créez</a:t>
            </a:r>
            <a:r>
              <a:rPr lang="en-US" sz="3200" b="0" cap="none" dirty="0">
                <a:latin typeface="Tomorrow Semi Bold"/>
              </a:rPr>
              <a:t> </a:t>
            </a:r>
            <a:r>
              <a:rPr lang="en-US" sz="3200" b="0" cap="none" dirty="0" err="1">
                <a:latin typeface="Tomorrow Semi Bold"/>
              </a:rPr>
              <a:t>vos</a:t>
            </a:r>
            <a:r>
              <a:rPr lang="en-US" sz="3200" b="0" cap="none" dirty="0">
                <a:latin typeface="Tomorrow Semi Bold"/>
              </a:rPr>
              <a:t> GPT (version </a:t>
            </a:r>
            <a:r>
              <a:rPr lang="en-US" sz="3200" b="0" cap="none" dirty="0" err="1">
                <a:latin typeface="Tomorrow Semi Bold"/>
              </a:rPr>
              <a:t>payante</a:t>
            </a:r>
            <a:r>
              <a:rPr lang="en-US" sz="3200" b="0" cap="none" dirty="0">
                <a:latin typeface="Tomorrow Semi Bold"/>
              </a:rPr>
              <a:t>) </a:t>
            </a:r>
            <a:r>
              <a:rPr lang="en-US" sz="3200" b="0" cap="none" dirty="0" err="1">
                <a:latin typeface="Tomorrow Semi Bold"/>
              </a:rPr>
              <a:t>ou</a:t>
            </a:r>
            <a:r>
              <a:rPr lang="en-US" sz="3200" b="0" cap="none" dirty="0">
                <a:latin typeface="Tomorrow Semi Bold"/>
              </a:rPr>
              <a:t> </a:t>
            </a:r>
            <a:r>
              <a:rPr lang="en-US" sz="3200" b="0" cap="none" dirty="0" err="1">
                <a:latin typeface="Tomorrow Semi Bold"/>
              </a:rPr>
              <a:t>utiliser</a:t>
            </a:r>
            <a:r>
              <a:rPr lang="en-US" sz="3200" b="0" cap="none" dirty="0">
                <a:latin typeface="Tomorrow Semi Bold"/>
              </a:rPr>
              <a:t> des GPT </a:t>
            </a:r>
            <a:r>
              <a:rPr lang="en-US" sz="3200" b="0" cap="none" dirty="0" err="1">
                <a:latin typeface="Tomorrow Semi Bold"/>
              </a:rPr>
              <a:t>créés</a:t>
            </a:r>
            <a:r>
              <a:rPr lang="en-US" sz="3200" b="0" cap="none" dirty="0">
                <a:latin typeface="Tomorrow Semi Bold"/>
              </a:rPr>
              <a:t> par la </a:t>
            </a:r>
            <a:r>
              <a:rPr lang="en-US" sz="3200" b="0" cap="none" dirty="0" err="1">
                <a:latin typeface="Tomorrow Semi Bold"/>
              </a:rPr>
              <a:t>communauté</a:t>
            </a:r>
            <a:r>
              <a:rPr lang="en-US" sz="3200" b="0" cap="none" dirty="0">
                <a:latin typeface="Tomorrow Semi Bold"/>
              </a:rPr>
              <a:t> (freemium)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2918D-7BBA-4B3E-8961-B2D4F5004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251EA8-26D5-1DD3-730D-77358B73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92317" cy="15923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4BDE57-7A49-48E3-6A9C-0D46687FD6F7}"/>
              </a:ext>
            </a:extLst>
          </p:cNvPr>
          <p:cNvSpPr txBox="1"/>
          <p:nvPr/>
        </p:nvSpPr>
        <p:spPr>
          <a:xfrm>
            <a:off x="7072745" y="1825625"/>
            <a:ext cx="4918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https://chatgpt.com/g/g-CR0hrqNkc-workshop-builder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224B88-7E05-7583-61F4-CA16B2ACE37C}"/>
              </a:ext>
            </a:extLst>
          </p:cNvPr>
          <p:cNvSpPr txBox="1"/>
          <p:nvPr/>
        </p:nvSpPr>
        <p:spPr>
          <a:xfrm>
            <a:off x="7072745" y="2705264"/>
            <a:ext cx="4918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https://chatgpt.com/g/g-U0lRX9Kg8-ai-curriculum-integrator</a:t>
            </a:r>
            <a:endParaRPr lang="fr-F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2BA9DC-43D2-7760-A64F-D06D3FF58183}"/>
              </a:ext>
            </a:extLst>
          </p:cNvPr>
          <p:cNvSpPr/>
          <p:nvPr/>
        </p:nvSpPr>
        <p:spPr>
          <a:xfrm>
            <a:off x="228600" y="6333067"/>
            <a:ext cx="1741997" cy="524933"/>
          </a:xfrm>
          <a:prstGeom prst="rect">
            <a:avLst/>
          </a:prstGeom>
          <a:solidFill>
            <a:srgbClr val="C9C9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75D1909-ADAD-3041-F894-B269F35E9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265" y="6150570"/>
            <a:ext cx="2120713" cy="9248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C41848E-7E65-6833-6718-EEB8E88A0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825625"/>
            <a:ext cx="6462656" cy="42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9163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5F2F8-D2CB-96FD-9044-9175D9CFB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AEB34-B15B-D328-C8FB-C1515F74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252000"/>
            <a:ext cx="10296000" cy="77238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400" b="0" dirty="0">
                <a:latin typeface="Tomorrow Semi Bold" panose="020B0604020202020204"/>
                <a:ea typeface="Aptos" panose="020B0004020202020204" pitchFamily="34" charset="0"/>
              </a:rPr>
              <a:t>CANVA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ECDACE-4434-F9D9-F5FA-194174B04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92317" cy="1592317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99C30C3-9DBE-27E2-106D-286188023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9178A2-BC10-B2B5-E759-77166C558151}"/>
              </a:ext>
            </a:extLst>
          </p:cNvPr>
          <p:cNvSpPr/>
          <p:nvPr/>
        </p:nvSpPr>
        <p:spPr>
          <a:xfrm>
            <a:off x="228600" y="6333067"/>
            <a:ext cx="1741997" cy="524933"/>
          </a:xfrm>
          <a:prstGeom prst="rect">
            <a:avLst/>
          </a:prstGeom>
          <a:solidFill>
            <a:srgbClr val="C9C9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F2B407E-D159-C549-6B12-75284BE26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265" y="6150570"/>
            <a:ext cx="2120713" cy="92482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6881E75-C908-242B-FD81-A1AE9D12E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289" y="88636"/>
            <a:ext cx="2815160" cy="606193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136EB9D-582C-5A86-B65A-1234FC131CE3}"/>
              </a:ext>
            </a:extLst>
          </p:cNvPr>
          <p:cNvSpPr txBox="1"/>
          <p:nvPr/>
        </p:nvSpPr>
        <p:spPr>
          <a:xfrm>
            <a:off x="6938682" y="882127"/>
            <a:ext cx="4399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Générateur de texte</a:t>
            </a:r>
          </a:p>
          <a:p>
            <a:pPr marL="285750" indent="-285750">
              <a:buFontTx/>
              <a:buChar char="-"/>
            </a:pPr>
            <a:r>
              <a:rPr lang="fr-FR" dirty="0"/>
              <a:t>Traducteur</a:t>
            </a:r>
          </a:p>
          <a:p>
            <a:pPr marL="285750" indent="-285750">
              <a:buFontTx/>
              <a:buChar char="-"/>
            </a:pPr>
            <a:r>
              <a:rPr lang="fr-FR" dirty="0"/>
              <a:t>Voice to </a:t>
            </a:r>
            <a:r>
              <a:rPr lang="fr-FR" dirty="0" err="1"/>
              <a:t>text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Text</a:t>
            </a:r>
            <a:r>
              <a:rPr lang="fr-FR" dirty="0"/>
              <a:t> to speech</a:t>
            </a:r>
          </a:p>
          <a:p>
            <a:pPr marL="285750" indent="-285750">
              <a:buFontTx/>
              <a:buChar char="-"/>
            </a:pPr>
            <a:r>
              <a:rPr lang="fr-FR" dirty="0"/>
              <a:t>Générateur d’images</a:t>
            </a:r>
          </a:p>
          <a:p>
            <a:pPr marL="285750" indent="-285750">
              <a:buFontTx/>
              <a:buChar char="-"/>
            </a:pPr>
            <a:r>
              <a:rPr lang="fr-FR" dirty="0"/>
              <a:t>App IA</a:t>
            </a:r>
          </a:p>
        </p:txBody>
      </p:sp>
    </p:spTree>
    <p:extLst>
      <p:ext uri="{BB962C8B-B14F-4D97-AF65-F5344CB8AC3E}">
        <p14:creationId xmlns:p14="http://schemas.microsoft.com/office/powerpoint/2010/main" val="4262227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A60958-8B65-FC32-C7F2-4E6321E5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252000"/>
            <a:ext cx="10296000" cy="57630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0" cap="none" dirty="0">
                <a:latin typeface="Tomorrow Semi Bold" panose="020B0604020202020204"/>
                <a:ea typeface="Aptos" panose="020B0004020202020204" pitchFamily="34" charset="0"/>
              </a:rPr>
              <a:t>Créer des images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57450E-9C4A-39C2-ADF7-C77D0D39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92317" cy="1592317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896AE3F4-BFE7-FF10-7F03-5C6DC9DDA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71AE37-E746-E022-5206-3B51FFEF19DD}"/>
              </a:ext>
            </a:extLst>
          </p:cNvPr>
          <p:cNvSpPr/>
          <p:nvPr/>
        </p:nvSpPr>
        <p:spPr>
          <a:xfrm>
            <a:off x="228600" y="6333067"/>
            <a:ext cx="1741997" cy="524933"/>
          </a:xfrm>
          <a:prstGeom prst="rect">
            <a:avLst/>
          </a:prstGeom>
          <a:solidFill>
            <a:srgbClr val="C9C9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DB3267A5-4BD8-78C8-1F45-243A05425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265" y="6150570"/>
            <a:ext cx="2120713" cy="9248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A2794E1-F5B4-41E6-25FA-28A4F3BC8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33" y="1567341"/>
            <a:ext cx="3330229" cy="355884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DC8C0D5-5133-A3C9-B3E2-FC1687718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398" y="252000"/>
            <a:ext cx="2992458" cy="58059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AEB665B-9B9C-E40F-2120-6D602DC66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5342" y="335659"/>
            <a:ext cx="1981372" cy="19204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F193A2F-B47F-CD9E-9B09-62A20E48C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1846" y="2510357"/>
            <a:ext cx="2042337" cy="203471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151AE18-26AE-ED7C-DD22-C1B32F3737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1066" y="4799364"/>
            <a:ext cx="2042336" cy="14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91D198-1C27-359F-C1EA-AC43300B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420F8-0A8D-0805-6B42-B0060ADA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252000"/>
            <a:ext cx="10296000" cy="57630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0" cap="none" dirty="0">
                <a:latin typeface="Tomorrow Semi Bold" panose="020B0604020202020204"/>
                <a:ea typeface="Aptos" panose="020B0004020202020204" pitchFamily="34" charset="0"/>
              </a:rPr>
              <a:t>Créer des </a:t>
            </a:r>
            <a:r>
              <a:rPr lang="fr-FR" sz="3200" b="0" cap="none" dirty="0" err="1">
                <a:latin typeface="Tomorrow Semi Bold" panose="020B0604020202020204"/>
                <a:ea typeface="Aptos" panose="020B0004020202020204" pitchFamily="34" charset="0"/>
              </a:rPr>
              <a:t>voice</a:t>
            </a:r>
            <a:r>
              <a:rPr lang="fr-FR" sz="3200" b="0" cap="none" dirty="0">
                <a:latin typeface="Tomorrow Semi Bold" panose="020B0604020202020204"/>
                <a:ea typeface="Aptos" panose="020B0004020202020204" pitchFamily="34" charset="0"/>
              </a:rPr>
              <a:t>-over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E0917C-A70F-DE20-DC99-E185144A1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92317" cy="1592317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6C148DAE-D08D-75E2-81FF-170509E4E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D38B017-F057-8A63-7762-55844CF6A598}"/>
              </a:ext>
            </a:extLst>
          </p:cNvPr>
          <p:cNvGrpSpPr/>
          <p:nvPr/>
        </p:nvGrpSpPr>
        <p:grpSpPr>
          <a:xfrm>
            <a:off x="2881914" y="1276381"/>
            <a:ext cx="6092337" cy="4547179"/>
            <a:chOff x="2924944" y="1818192"/>
            <a:chExt cx="6092337" cy="454717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049FD36-19F0-269E-0C8F-F07FE0A41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4944" y="1818192"/>
              <a:ext cx="6092337" cy="454717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1E522-6A9B-FE70-7EC9-214355BB64A4}"/>
                </a:ext>
              </a:extLst>
            </p:cNvPr>
            <p:cNvSpPr/>
            <p:nvPr/>
          </p:nvSpPr>
          <p:spPr>
            <a:xfrm>
              <a:off x="2924944" y="4041064"/>
              <a:ext cx="883851" cy="84100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2104E8-A1D4-D62D-5A99-F53D4CFE43A3}"/>
                </a:ext>
              </a:extLst>
            </p:cNvPr>
            <p:cNvSpPr/>
            <p:nvPr/>
          </p:nvSpPr>
          <p:spPr>
            <a:xfrm>
              <a:off x="5623453" y="2409421"/>
              <a:ext cx="1019906" cy="67486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32A9B4D-C051-D153-7FBE-05455AE93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6406" y="1902819"/>
              <a:ext cx="2010875" cy="2886197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2293424-D596-1EDC-0E6F-41EC623A44B4}"/>
              </a:ext>
            </a:extLst>
          </p:cNvPr>
          <p:cNvSpPr/>
          <p:nvPr/>
        </p:nvSpPr>
        <p:spPr>
          <a:xfrm>
            <a:off x="228600" y="6333067"/>
            <a:ext cx="1741997" cy="524933"/>
          </a:xfrm>
          <a:prstGeom prst="rect">
            <a:avLst/>
          </a:prstGeom>
          <a:solidFill>
            <a:srgbClr val="C9C9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0FB62D3-92A9-EFB5-8E8F-BDDBBECDF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265" y="6150570"/>
            <a:ext cx="2120713" cy="9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00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66242" y="2331677"/>
            <a:ext cx="11059518" cy="1011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958"/>
              </a:lnSpc>
            </a:pPr>
            <a:r>
              <a:rPr lang="fr-FR" sz="3200" dirty="0">
                <a:solidFill>
                  <a:srgbClr val="00000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Gamification</a:t>
            </a:r>
            <a:endParaRPr lang="fr-FR" sz="3200" kern="100" dirty="0">
              <a:latin typeface="Tomorrow Semi Bold" panose="020B060402020202020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958"/>
              </a:lnSpc>
            </a:pPr>
            <a:endParaRPr lang="en-US" sz="3167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3C0CF0E-6380-A206-95C7-F492BEB156A9}"/>
              </a:ext>
            </a:extLst>
          </p:cNvPr>
          <p:cNvSpPr txBox="1"/>
          <p:nvPr/>
        </p:nvSpPr>
        <p:spPr>
          <a:xfrm>
            <a:off x="566240" y="3316261"/>
            <a:ext cx="9761058" cy="3541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fr-FR" sz="1600" kern="100" dirty="0">
                <a:latin typeface="Tomorrow Semi 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Demander à Chat </a:t>
            </a:r>
            <a:r>
              <a:rPr lang="fr-FR" sz="1600" kern="100" dirty="0" err="1">
                <a:latin typeface="Tomorrow Semi 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gpt</a:t>
            </a:r>
            <a:r>
              <a:rPr lang="fr-FR" sz="1600" kern="100" dirty="0">
                <a:latin typeface="Tomorrow Semi 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 comment rajouter des éléments gamifiés dans votre curriculum:</a:t>
            </a:r>
          </a:p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fr-FR" sz="15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https://chatgpt.com/share/67c03679-45f0-800d-abeb-e7e84bd89167</a:t>
            </a:r>
            <a:endParaRPr lang="fr-FR" sz="1500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fr-FR" sz="1400" kern="100" dirty="0">
                <a:latin typeface="Tomorrow Semi 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Créer des </a:t>
            </a:r>
            <a:r>
              <a:rPr lang="fr-FR" sz="1400" kern="100" dirty="0" err="1">
                <a:latin typeface="Tomorrow Semi 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easter</a:t>
            </a:r>
            <a:r>
              <a:rPr lang="fr-FR" sz="1400" kern="100" dirty="0">
                <a:latin typeface="Tomorrow Semi 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400" kern="100" dirty="0" err="1">
                <a:latin typeface="Tomorrow Semi 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eggs</a:t>
            </a:r>
            <a:endParaRPr lang="fr-FR" sz="1500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fr-FR" sz="15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https://chatgpt.com/c/67a0db48-4aa8-800d-a890-8e715195e13d</a:t>
            </a:r>
            <a:r>
              <a:rPr lang="fr-FR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fr-FR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Décliner des exercices selon les centres d’intérêt des participants:</a:t>
            </a:r>
          </a:p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fr-FR" sz="1500" u="sng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https://chatgpt.com/c/67a0e656-a8d4-800d-a937-2f13315f252b</a:t>
            </a:r>
            <a:r>
              <a:rPr lang="fr-FR" sz="15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fr-FR" sz="1500" dirty="0">
                <a:latin typeface="Aptos" panose="020B0004020202020204" pitchFamily="34" charset="0"/>
                <a:cs typeface="Times New Roman" panose="02020603050405020304" pitchFamily="18" charset="0"/>
              </a:rPr>
              <a:t>Créer des battle avec un </a:t>
            </a:r>
            <a:r>
              <a:rPr lang="fr-FR" sz="1500" dirty="0" err="1">
                <a:latin typeface="Aptos" panose="020B0004020202020204" pitchFamily="34" charset="0"/>
                <a:cs typeface="Times New Roman" panose="02020603050405020304" pitchFamily="18" charset="0"/>
              </a:rPr>
              <a:t>leaderboard</a:t>
            </a:r>
            <a:r>
              <a:rPr lang="fr-FR" sz="1500" dirty="0"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fr-FR" sz="15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https://chatgpt.com/share/67c036dd-913c-800d-becc-368825e89a3f</a:t>
            </a:r>
            <a:endParaRPr lang="fr-FR" sz="15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67"/>
              </a:spcAft>
            </a:pPr>
            <a:endParaRPr lang="fr-FR" sz="1500" dirty="0"/>
          </a:p>
          <a:p>
            <a:pPr>
              <a:lnSpc>
                <a:spcPct val="115000"/>
              </a:lnSpc>
              <a:spcAft>
                <a:spcPts val="667"/>
              </a:spcAft>
            </a:pPr>
            <a:endParaRPr lang="fr-FR" sz="15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67"/>
              </a:spcAft>
            </a:pPr>
            <a:endParaRPr lang="fr-FR" sz="15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66227B7-2567-C3FA-59BF-D474321A3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265" y="6150570"/>
            <a:ext cx="2120713" cy="924822"/>
          </a:xfrm>
          <a:prstGeom prst="rect">
            <a:avLst/>
          </a:prstGeom>
        </p:spPr>
      </p:pic>
      <p:pic>
        <p:nvPicPr>
          <p:cNvPr id="6" name="Image 0">
            <a:extLst>
              <a:ext uri="{FF2B5EF4-FFF2-40B4-BE49-F238E27FC236}">
                <a16:creationId xmlns:a16="http://schemas.microsoft.com/office/drawing/2014/main" id="{8683EF4B-3112-9B8A-9375-02F1268C5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789756" y="0"/>
            <a:ext cx="10612488" cy="2358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01358" y="1437773"/>
            <a:ext cx="82427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USAGES ACTUELS DE L’IA </a:t>
            </a:r>
            <a:r>
              <a:rPr lang="en-GB" sz="3200" b="1" cap="all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Générative</a:t>
            </a:r>
            <a:endParaRPr lang="en-GB" sz="3200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1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3FF32-54E3-DD47-7200-8AD616386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4EFB0361-87C4-DFDF-B747-927830BC596B}"/>
              </a:ext>
            </a:extLst>
          </p:cNvPr>
          <p:cNvSpPr/>
          <p:nvPr/>
        </p:nvSpPr>
        <p:spPr>
          <a:xfrm>
            <a:off x="467855" y="4507640"/>
            <a:ext cx="10869018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00000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Proposer un jeu de </a:t>
            </a:r>
            <a:r>
              <a:rPr lang="en-US" sz="1458" dirty="0" err="1">
                <a:solidFill>
                  <a:srgbClr val="00000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rôle</a:t>
            </a:r>
            <a:r>
              <a:rPr lang="en-US" sz="1458" dirty="0">
                <a:solidFill>
                  <a:srgbClr val="00000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sur </a:t>
            </a:r>
            <a:r>
              <a:rPr lang="en-US" sz="1600" dirty="0" err="1">
                <a:solidFill>
                  <a:srgbClr val="00000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une</a:t>
            </a:r>
            <a:r>
              <a:rPr lang="en-US" sz="1458" dirty="0">
                <a:solidFill>
                  <a:srgbClr val="00000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situation donnée</a:t>
            </a:r>
          </a:p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000000"/>
                </a:solidFill>
                <a:latin typeface="Tomorrow" pitchFamily="34" charset="0"/>
              </a:rPr>
              <a:t>Donner un </a:t>
            </a:r>
            <a:r>
              <a:rPr lang="en-US" sz="1458" dirty="0" err="1">
                <a:solidFill>
                  <a:srgbClr val="000000"/>
                </a:solidFill>
                <a:latin typeface="Tomorrow" pitchFamily="34" charset="0"/>
              </a:rPr>
              <a:t>rôle</a:t>
            </a:r>
            <a:r>
              <a:rPr lang="en-US" sz="1458" dirty="0">
                <a:solidFill>
                  <a:srgbClr val="000000"/>
                </a:solidFill>
                <a:latin typeface="Tomorrow" pitchFamily="34" charset="0"/>
              </a:rPr>
              <a:t> à </a:t>
            </a:r>
            <a:r>
              <a:rPr lang="en-US" sz="1458" dirty="0" err="1">
                <a:solidFill>
                  <a:srgbClr val="000000"/>
                </a:solidFill>
                <a:latin typeface="Tomorrow" pitchFamily="34" charset="0"/>
              </a:rPr>
              <a:t>l’étudiant</a:t>
            </a:r>
            <a:r>
              <a:rPr lang="en-US" sz="1458" dirty="0">
                <a:solidFill>
                  <a:srgbClr val="000000"/>
                </a:solidFill>
                <a:latin typeface="Tomorrow" pitchFamily="34" charset="0"/>
              </a:rPr>
              <a:t> et un role à </a:t>
            </a:r>
            <a:r>
              <a:rPr lang="en-US" sz="1458" dirty="0" err="1">
                <a:solidFill>
                  <a:srgbClr val="000000"/>
                </a:solidFill>
                <a:latin typeface="Tomorrow" pitchFamily="34" charset="0"/>
              </a:rPr>
              <a:t>l’IA</a:t>
            </a:r>
            <a:endParaRPr lang="en-US" sz="1458" dirty="0">
              <a:solidFill>
                <a:srgbClr val="000000"/>
              </a:solidFill>
              <a:latin typeface="Tomorrow" pitchFamily="34" charset="0"/>
            </a:endParaRPr>
          </a:p>
          <a:p>
            <a:pPr>
              <a:lnSpc>
                <a:spcPts val="2375"/>
              </a:lnSpc>
            </a:pPr>
            <a:r>
              <a:rPr lang="en-US" sz="1458" dirty="0" err="1">
                <a:latin typeface="Tomorrow" panose="020B0604020202020204" charset="0"/>
              </a:rPr>
              <a:t>Utiliser</a:t>
            </a:r>
            <a:r>
              <a:rPr lang="en-US" sz="1458" dirty="0">
                <a:latin typeface="Tomorrow" panose="020B0604020202020204" charset="0"/>
              </a:rPr>
              <a:t> les </a:t>
            </a:r>
            <a:r>
              <a:rPr lang="en-US" sz="1458" dirty="0" err="1">
                <a:latin typeface="Tomorrow" panose="020B0604020202020204" charset="0"/>
              </a:rPr>
              <a:t>échanges</a:t>
            </a:r>
            <a:r>
              <a:rPr lang="en-US" sz="1458" dirty="0">
                <a:latin typeface="Tomorrow" panose="020B0604020202020204" charset="0"/>
              </a:rPr>
              <a:t> </a:t>
            </a:r>
            <a:r>
              <a:rPr lang="en-US" sz="1458" dirty="0" err="1">
                <a:latin typeface="Tomorrow" panose="020B0604020202020204" charset="0"/>
              </a:rPr>
              <a:t>comme</a:t>
            </a:r>
            <a:r>
              <a:rPr lang="en-US" sz="1458" dirty="0">
                <a:latin typeface="Tomorrow" panose="020B0604020202020204" charset="0"/>
              </a:rPr>
              <a:t> base de discussion pour le </a:t>
            </a:r>
            <a:r>
              <a:rPr lang="en-US" sz="1458" dirty="0" err="1">
                <a:latin typeface="Tomorrow" panose="020B0604020202020204" charset="0"/>
              </a:rPr>
              <a:t>cours</a:t>
            </a:r>
            <a:endParaRPr lang="en-US" sz="1458" dirty="0">
              <a:latin typeface="Tomorrow" panose="020B0604020202020204" charset="0"/>
            </a:endParaRP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BF6DC358-163D-862E-DADB-D926CCD0C477}"/>
              </a:ext>
            </a:extLst>
          </p:cNvPr>
          <p:cNvSpPr/>
          <p:nvPr/>
        </p:nvSpPr>
        <p:spPr>
          <a:xfrm>
            <a:off x="993128" y="643697"/>
            <a:ext cx="7363917" cy="589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fr-FR" sz="3200" kern="100" dirty="0">
                <a:latin typeface="Tomorrow Semi Bold" panose="020B0604020202020204" charset="0"/>
                <a:ea typeface="Aptos" panose="020B0004020202020204" pitchFamily="34" charset="0"/>
                <a:cs typeface="Times New Roman" panose="02020603050405020304" pitchFamily="18" charset="0"/>
              </a:rPr>
              <a:t>Créer un persona virtuel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5B0C0B-62FC-4052-F0E4-36953355D19C}"/>
              </a:ext>
            </a:extLst>
          </p:cNvPr>
          <p:cNvSpPr txBox="1"/>
          <p:nvPr/>
        </p:nvSpPr>
        <p:spPr>
          <a:xfrm>
            <a:off x="2426547" y="5703629"/>
            <a:ext cx="7803976" cy="167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85">
              <a:lnSpc>
                <a:spcPct val="115000"/>
              </a:lnSpc>
              <a:spcAft>
                <a:spcPts val="667"/>
              </a:spcAft>
            </a:pPr>
            <a:r>
              <a:rPr lang="fr-FR" sz="1400" u="sng" kern="100" dirty="0">
                <a:solidFill>
                  <a:srgbClr val="467886"/>
                </a:solidFill>
                <a:latin typeface="Tomorrow" panose="020B0604020202020204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https://learning.edhec.edu/ultra/courses/_25994_1/outline</a:t>
            </a:r>
            <a:endParaRPr lang="fr-FR" sz="1400" u="sng" kern="100" dirty="0">
              <a:solidFill>
                <a:srgbClr val="467886"/>
              </a:solidFill>
              <a:latin typeface="Tomorrow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80985">
              <a:lnSpc>
                <a:spcPct val="115000"/>
              </a:lnSpc>
              <a:spcAft>
                <a:spcPts val="667"/>
              </a:spcAft>
            </a:pPr>
            <a:r>
              <a:rPr lang="fr-FR" sz="1400" spc="-70" dirty="0">
                <a:solidFill>
                  <a:srgbClr val="333333"/>
                </a:solidFill>
                <a:latin typeface="Tomorrow" panose="020B0604020202020204"/>
                <a:cs typeface="Arial"/>
                <a:hlinkClick r:id="rId4"/>
              </a:rPr>
              <a:t>https://chatgpt.com/share/6790c64f-9f60-800d-99b8-017f24d013bb</a:t>
            </a:r>
            <a:endParaRPr lang="fr-FR" sz="1400" spc="-70" dirty="0">
              <a:solidFill>
                <a:srgbClr val="333333"/>
              </a:solidFill>
              <a:latin typeface="Tomorrow" panose="020B0604020202020204"/>
              <a:cs typeface="Arial"/>
            </a:endParaRPr>
          </a:p>
          <a:p>
            <a:pPr marL="380985">
              <a:lnSpc>
                <a:spcPct val="115000"/>
              </a:lnSpc>
              <a:spcAft>
                <a:spcPts val="667"/>
              </a:spcAft>
            </a:pPr>
            <a:r>
              <a:rPr lang="fr-FR" sz="1400" dirty="0">
                <a:latin typeface="Tomorrow" panose="020B0604020202020204"/>
                <a:cs typeface="Arial"/>
                <a:hlinkClick r:id="rId5"/>
              </a:rPr>
              <a:t>https://chatgpt.com/share/6790c7d4-11f8-800d-963d-e56a3ea6be40</a:t>
            </a:r>
            <a:r>
              <a:rPr lang="fr-FR" sz="1400" dirty="0">
                <a:latin typeface="Tomorrow" panose="020B0604020202020204"/>
                <a:cs typeface="Arial"/>
              </a:rPr>
              <a:t> </a:t>
            </a:r>
          </a:p>
          <a:p>
            <a:pPr marL="380985">
              <a:lnSpc>
                <a:spcPct val="115000"/>
              </a:lnSpc>
              <a:spcAft>
                <a:spcPts val="667"/>
              </a:spcAft>
            </a:pPr>
            <a:endParaRPr lang="fr-FR" sz="1400" spc="-70" dirty="0">
              <a:solidFill>
                <a:srgbClr val="333333"/>
              </a:solidFill>
              <a:latin typeface="Tomorrow" panose="020B0604020202020204"/>
              <a:cs typeface="Arial"/>
            </a:endParaRPr>
          </a:p>
          <a:p>
            <a:pPr marL="380985">
              <a:lnSpc>
                <a:spcPct val="115000"/>
              </a:lnSpc>
              <a:spcAft>
                <a:spcPts val="667"/>
              </a:spcAft>
            </a:pPr>
            <a:endParaRPr lang="fr-FR" sz="1400" kern="100" dirty="0">
              <a:latin typeface="Tomorrow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A15460-8368-DD7F-19F3-D5985AA2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750" b="1750"/>
          <a:stretch/>
        </p:blipFill>
        <p:spPr bwMode="auto">
          <a:xfrm>
            <a:off x="661492" y="1357759"/>
            <a:ext cx="4272078" cy="2842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40CEE49-238B-937A-4AC0-28C787536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1265" y="6150570"/>
            <a:ext cx="2120713" cy="92482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EEA07B7-9BAB-F819-6A83-548707C699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268753"/>
            <a:ext cx="6057951" cy="38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35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1F558-C749-07E2-1CFC-C75E67CBD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F5AB-03A1-4031-B8D2-3E6273BC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252000"/>
            <a:ext cx="10296000" cy="565146"/>
          </a:xfrm>
        </p:spPr>
        <p:txBody>
          <a:bodyPr/>
          <a:lstStyle/>
          <a:p>
            <a:pPr lvl="0"/>
            <a:r>
              <a:rPr lang="en-GB" sz="3200" b="0" cap="none" dirty="0" err="1">
                <a:solidFill>
                  <a:schemeClr val="tx1"/>
                </a:solidFill>
                <a:latin typeface="Tomorrow Semi Bold"/>
                <a:ea typeface="Tomorrow" panose="020B0604020202020204"/>
              </a:rPr>
              <a:t>Créer</a:t>
            </a:r>
            <a:r>
              <a:rPr lang="en-GB" sz="3200" b="0" cap="none" dirty="0">
                <a:solidFill>
                  <a:schemeClr val="tx1"/>
                </a:solidFill>
                <a:latin typeface="Tomorrow Semi Bold"/>
                <a:ea typeface="Tomorrow" panose="020B0604020202020204"/>
              </a:rPr>
              <a:t> des chatbots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1A4E9-B7D7-F5EF-06FF-28C4C900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348" y="6488186"/>
            <a:ext cx="273646" cy="211203"/>
          </a:xfrm>
        </p:spPr>
        <p:txBody>
          <a:bodyPr/>
          <a:lstStyle/>
          <a:p>
            <a:fld id="{F24E9789-20DE-4D4D-B724-6CF4C54FA0AB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0E146-F87C-73C3-1DE6-8BDAACEF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069" y="3429000"/>
            <a:ext cx="3285823" cy="2532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C2B922-E909-6D88-E313-32EE8FC8B28A}"/>
              </a:ext>
            </a:extLst>
          </p:cNvPr>
          <p:cNvSpPr txBox="1"/>
          <p:nvPr/>
        </p:nvSpPr>
        <p:spPr>
          <a:xfrm>
            <a:off x="6372000" y="59331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https://chatgpt.com/g/g-q271Cax2D-data-analysis-tutor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BBB93D-AB67-3ECC-4D05-D5BB5A7AA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927" y="172123"/>
            <a:ext cx="4201600" cy="2746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E0382D-71D2-B6E2-6DF3-30A3E2A1E712}"/>
              </a:ext>
            </a:extLst>
          </p:cNvPr>
          <p:cNvSpPr txBox="1"/>
          <p:nvPr/>
        </p:nvSpPr>
        <p:spPr>
          <a:xfrm>
            <a:off x="7703054" y="3059668"/>
            <a:ext cx="419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Assistant Avatar </a:t>
            </a:r>
            <a:r>
              <a:rPr lang="en-US" dirty="0" err="1">
                <a:hlinkClick r:id="rId6"/>
              </a:rPr>
              <a:t>Multilingue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2B7BF-F0EF-7F28-C901-9CBDC7A4D319}"/>
              </a:ext>
            </a:extLst>
          </p:cNvPr>
          <p:cNvSpPr/>
          <p:nvPr/>
        </p:nvSpPr>
        <p:spPr>
          <a:xfrm>
            <a:off x="228600" y="6333067"/>
            <a:ext cx="1741997" cy="524933"/>
          </a:xfrm>
          <a:prstGeom prst="rect">
            <a:avLst/>
          </a:prstGeom>
          <a:solidFill>
            <a:srgbClr val="C9C9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14B5E41C-472B-0E02-ADB8-F6673693C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1265" y="6142103"/>
            <a:ext cx="2120713" cy="924822"/>
          </a:xfrm>
          <a:prstGeom prst="rect">
            <a:avLst/>
          </a:prstGeom>
        </p:spPr>
      </p:pic>
      <p:pic>
        <p:nvPicPr>
          <p:cNvPr id="7" name="Picture 2" descr="Botter | Create educational chatbots powered by AI">
            <a:extLst>
              <a:ext uri="{FF2B5EF4-FFF2-40B4-BE49-F238E27FC236}">
                <a16:creationId xmlns:a16="http://schemas.microsoft.com/office/drawing/2014/main" id="{7B9B96C9-D10C-7CB1-C056-42B65A767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63"/>
          <a:stretch/>
        </p:blipFill>
        <p:spPr bwMode="auto">
          <a:xfrm>
            <a:off x="2207298" y="1089986"/>
            <a:ext cx="1084120" cy="10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B8D7E08-3E41-3D50-1953-408FB91B5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006" y="2101419"/>
            <a:ext cx="4183067" cy="34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7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3631E-5464-085B-35E6-45B73AEC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23" y="2518371"/>
            <a:ext cx="10296000" cy="565146"/>
          </a:xfrm>
        </p:spPr>
        <p:txBody>
          <a:bodyPr/>
          <a:lstStyle/>
          <a:p>
            <a:r>
              <a:rPr lang="fr-FR" sz="3200" b="0" cap="none" dirty="0">
                <a:latin typeface="Tomorrow Semi Bold" panose="020B0604020202020204"/>
              </a:rPr>
              <a:t>Créer des podcasts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AE820-7594-6FBD-A2F7-B371274B7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23" y="2739389"/>
            <a:ext cx="10728000" cy="396000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NoteBookLM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https://notebooklm.google.com/notebook/6de09a71-3664-4f5c-8690-05d3a6aae0a1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449832-2576-186E-2760-AC6E2B5F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9789-20DE-4D4D-B724-6CF4C54FA0A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8519B-B64E-13FB-3783-9AEAC8F278C6}"/>
              </a:ext>
            </a:extLst>
          </p:cNvPr>
          <p:cNvSpPr/>
          <p:nvPr/>
        </p:nvSpPr>
        <p:spPr>
          <a:xfrm>
            <a:off x="228600" y="6333067"/>
            <a:ext cx="1741997" cy="524933"/>
          </a:xfrm>
          <a:prstGeom prst="rect">
            <a:avLst/>
          </a:prstGeom>
          <a:solidFill>
            <a:srgbClr val="C9C9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983BCC4-9B1F-5843-C5D7-C12FD5405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265" y="6150570"/>
            <a:ext cx="2120713" cy="924822"/>
          </a:xfrm>
          <a:prstGeom prst="rect">
            <a:avLst/>
          </a:prstGeom>
        </p:spPr>
      </p:pic>
      <p:pic>
        <p:nvPicPr>
          <p:cNvPr id="4" name="Image 3" descr="Papier de graphique pour gribouillage">
            <a:extLst>
              <a:ext uri="{FF2B5EF4-FFF2-40B4-BE49-F238E27FC236}">
                <a16:creationId xmlns:a16="http://schemas.microsoft.com/office/drawing/2014/main" id="{239F6709-67B3-A251-30B4-5955BC294A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8748"/>
          <a:stretch/>
        </p:blipFill>
        <p:spPr>
          <a:xfrm>
            <a:off x="-39414" y="-2077"/>
            <a:ext cx="12270827" cy="23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2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14892-0DB3-4AB0-EDEB-40C887E9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91" y="2823020"/>
            <a:ext cx="10296000" cy="565146"/>
          </a:xfrm>
        </p:spPr>
        <p:txBody>
          <a:bodyPr/>
          <a:lstStyle/>
          <a:p>
            <a:r>
              <a:rPr lang="fr-FR" sz="3200" b="0" dirty="0">
                <a:latin typeface="Tomorrow Semi Bold"/>
              </a:rPr>
              <a:t>F</a:t>
            </a:r>
            <a:r>
              <a:rPr lang="fr-FR" sz="3200" b="0" cap="none" dirty="0">
                <a:latin typeface="Tomorrow Semi Bold"/>
              </a:rPr>
              <a:t>avoriser l’accessibilité</a:t>
            </a:r>
            <a:endParaRPr lang="fr-FR" sz="3200" b="0" dirty="0">
              <a:latin typeface="Tomorrow Semi Bold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DB9A9A-75FB-C491-4B0D-57E26001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3592945"/>
            <a:ext cx="10728000" cy="3020035"/>
          </a:xfrm>
        </p:spPr>
        <p:txBody>
          <a:bodyPr/>
          <a:lstStyle/>
          <a:p>
            <a:r>
              <a:rPr lang="fr-FR" dirty="0"/>
              <a:t>Sous-titrage : Veed.io</a:t>
            </a:r>
          </a:p>
          <a:p>
            <a:r>
              <a:rPr lang="fr-FR" dirty="0"/>
              <a:t>Accessibilité (étudiants ESH): </a:t>
            </a:r>
            <a:r>
              <a:rPr lang="fr-FR" dirty="0">
                <a:hlinkClick r:id="rId2"/>
              </a:rPr>
              <a:t>https://ally.ac/covid19/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242595-F1D8-ABC4-C3F8-DEB17A05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9789-20DE-4D4D-B724-6CF4C54FA0AB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A2D7D-5AB6-2534-F5DA-017D9FB50770}"/>
              </a:ext>
            </a:extLst>
          </p:cNvPr>
          <p:cNvSpPr/>
          <p:nvPr/>
        </p:nvSpPr>
        <p:spPr>
          <a:xfrm>
            <a:off x="228600" y="6333067"/>
            <a:ext cx="1741997" cy="524933"/>
          </a:xfrm>
          <a:prstGeom prst="rect">
            <a:avLst/>
          </a:prstGeom>
          <a:solidFill>
            <a:srgbClr val="C9C9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871F734-C6B4-41F7-3234-28F46218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265" y="6150570"/>
            <a:ext cx="2120713" cy="924822"/>
          </a:xfrm>
          <a:prstGeom prst="rect">
            <a:avLst/>
          </a:prstGeom>
        </p:spPr>
      </p:pic>
      <p:pic>
        <p:nvPicPr>
          <p:cNvPr id="1026" name="Picture 2" descr="Accessibilité | CDC Informatique">
            <a:extLst>
              <a:ext uri="{FF2B5EF4-FFF2-40B4-BE49-F238E27FC236}">
                <a16:creationId xmlns:a16="http://schemas.microsoft.com/office/drawing/2014/main" id="{5640905D-A7DA-1031-F45E-54D7E1FE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-51837"/>
            <a:ext cx="7985760" cy="278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88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7383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B0894-1586-092D-76EE-87D4A8206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E1164-9AA6-963C-DC45-771212A1CA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072A6-B682-294F-4A53-C8F9D286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0E1519-4294-8A60-E3FB-84A89D7BA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2001" y="1130710"/>
            <a:ext cx="10810064" cy="4629289"/>
          </a:xfrm>
        </p:spPr>
        <p:txBody>
          <a:bodyPr/>
          <a:lstStyle/>
          <a:p>
            <a:r>
              <a:rPr lang="en-US" dirty="0"/>
              <a:t>Digital Education Council </a:t>
            </a:r>
            <a:r>
              <a:rPr lang="en-US" dirty="0">
                <a:hlinkClick r:id="rId3"/>
              </a:rPr>
              <a:t>Global AI Student Survey 2024</a:t>
            </a:r>
            <a:endParaRPr lang="en-US" dirty="0"/>
          </a:p>
          <a:p>
            <a:endParaRPr lang="en-US" dirty="0"/>
          </a:p>
          <a:p>
            <a:r>
              <a:rPr lang="en-US" dirty="0"/>
              <a:t>Digital Education Council </a:t>
            </a:r>
            <a:r>
              <a:rPr lang="en-US" dirty="0">
                <a:hlinkClick r:id="rId4"/>
              </a:rPr>
              <a:t>Global AI Faculty Survey 2025</a:t>
            </a:r>
            <a:endParaRPr lang="en-US" dirty="0"/>
          </a:p>
          <a:p>
            <a:endParaRPr lang="en-US" dirty="0"/>
          </a:p>
          <a:p>
            <a:r>
              <a:rPr lang="en-US" dirty="0"/>
              <a:t>EDHEC </a:t>
            </a:r>
            <a:r>
              <a:rPr lang="en-US" dirty="0" err="1"/>
              <a:t>NewGen</a:t>
            </a:r>
            <a:r>
              <a:rPr lang="en-US" dirty="0"/>
              <a:t> Talent Centre 2025 – </a:t>
            </a:r>
            <a:r>
              <a:rPr lang="en-US" dirty="0" err="1"/>
              <a:t>NewGen</a:t>
            </a:r>
            <a:r>
              <a:rPr lang="en-US" dirty="0"/>
              <a:t> et IA </a:t>
            </a:r>
            <a:r>
              <a:rPr lang="en-US" dirty="0" err="1"/>
              <a:t>génératives</a:t>
            </a:r>
            <a:r>
              <a:rPr lang="en-US" dirty="0"/>
              <a:t>: vision et usages</a:t>
            </a:r>
          </a:p>
          <a:p>
            <a:endParaRPr lang="en-US" dirty="0"/>
          </a:p>
          <a:p>
            <a:r>
              <a:rPr lang="en-US" dirty="0" err="1"/>
              <a:t>Tyton</a:t>
            </a:r>
            <a:r>
              <a:rPr lang="en-US" dirty="0"/>
              <a:t> Partners – </a:t>
            </a:r>
            <a:r>
              <a:rPr lang="en-US" dirty="0">
                <a:hlinkClick r:id="rId5"/>
              </a:rPr>
              <a:t>Time for Class 2024</a:t>
            </a:r>
            <a:endParaRPr lang="en-US" dirty="0"/>
          </a:p>
          <a:p>
            <a:endParaRPr lang="en-US" dirty="0"/>
          </a:p>
          <a:p>
            <a:r>
              <a:rPr lang="en-US" dirty="0"/>
              <a:t>Born AI, de </a:t>
            </a:r>
            <a:r>
              <a:rPr lang="en-US" dirty="0" err="1"/>
              <a:t>l’agence</a:t>
            </a:r>
            <a:r>
              <a:rPr lang="en-US" dirty="0"/>
              <a:t> Heaven (de l ’</a:t>
            </a:r>
            <a:r>
              <a:rPr lang="en-US" dirty="0">
                <a:hlinkClick r:id="rId6"/>
              </a:rPr>
              <a:t>article</a:t>
            </a:r>
            <a:r>
              <a:rPr lang="en-US" dirty="0"/>
              <a:t> sur </a:t>
            </a:r>
            <a:r>
              <a:rPr lang="en-US" dirty="0" err="1"/>
              <a:t>classements</a:t>
            </a:r>
            <a:r>
              <a:rPr lang="en-US" dirty="0"/>
              <a:t> ChatGPT des écoles de commerce 2025 par Mehdi Cornilliet)</a:t>
            </a:r>
          </a:p>
        </p:txBody>
      </p:sp>
    </p:spTree>
    <p:extLst>
      <p:ext uri="{BB962C8B-B14F-4D97-AF65-F5344CB8AC3E}">
        <p14:creationId xmlns:p14="http://schemas.microsoft.com/office/powerpoint/2010/main" val="215547762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EED47-5988-179D-C6F9-23BBA838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317" y="2112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i="0" u="none" strike="noStrike" baseline="0" dirty="0">
                <a:latin typeface="Calibri" panose="020F0502020204030204" pitchFamily="34" charset="0"/>
              </a:rPr>
              <a:t>L’importance d’une approche empirique et collaborative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7B351B28-D5B4-D11B-B6F1-771EDDFC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875" y="1579991"/>
            <a:ext cx="10118834" cy="4667250"/>
          </a:xfrm>
        </p:spPr>
        <p:txBody>
          <a:bodyPr>
            <a:normAutofit/>
          </a:bodyPr>
          <a:lstStyle/>
          <a:p>
            <a:pPr algn="l"/>
            <a:endParaRPr lang="fr-F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600" b="1" dirty="0"/>
              <a:t>Partager les bonnes pratiques :</a:t>
            </a:r>
            <a:r>
              <a:rPr lang="fr-FR" sz="1600" dirty="0"/>
              <a:t> Créer un espace de partage pour que les enseignants puissent échanger leurs expériences et leurs ressources.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b="1" dirty="0"/>
              <a:t>Créer une bibliothèque de prompt partagée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Tester, Tester, Tester</a:t>
            </a:r>
          </a:p>
          <a:p>
            <a:pPr marL="0" indent="0">
              <a:buNone/>
            </a:pPr>
            <a:endParaRPr lang="fr-FR" sz="16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Voir ce que font les autres</a:t>
            </a:r>
          </a:p>
          <a:p>
            <a:pPr marL="0" indent="0">
              <a:buNone/>
            </a:pPr>
            <a:endParaRPr lang="fr-FR" sz="1600" b="1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 faire une veille régulière</a:t>
            </a:r>
          </a:p>
          <a:p>
            <a:pPr marL="0" indent="0">
              <a:buNone/>
            </a:pPr>
            <a:endParaRPr lang="fr-FR" sz="24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4A25661-7FFA-E18F-0D2F-CC1F02E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92317" cy="159231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981BEC9-BF45-F5E7-35EC-337D06E4D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34" y="6492875"/>
            <a:ext cx="1474883" cy="33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1467D54-C334-79F4-9CB9-6AE5FE32B42D}"/>
              </a:ext>
            </a:extLst>
          </p:cNvPr>
          <p:cNvSpPr txBox="1"/>
          <p:nvPr/>
        </p:nvSpPr>
        <p:spPr>
          <a:xfrm>
            <a:off x="6014849" y="2532185"/>
            <a:ext cx="60930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FUN MOOC pour les enseignants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6"/>
              </a:rPr>
              <a:t>https://tech.ed.gov/education-leaders-ai-toolkit/</a:t>
            </a:r>
            <a:endParaRPr lang="fr-FR" dirty="0"/>
          </a:p>
          <a:p>
            <a:r>
              <a:rPr lang="fr-FR" dirty="0">
                <a:hlinkClick r:id="rId7"/>
              </a:rPr>
              <a:t>https://www.obvia.ca/ressources/abecedaire-de-lia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8"/>
              </a:rPr>
              <a:t>https://www.reseau-canope.fr/agence-des-usages/intelligence-artificielle.html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dirty="0">
                <a:hlinkClick r:id="rId9"/>
              </a:rPr>
              <a:t>https://www.educavox.fr/innovation/pedagogie/15-exemples-concrets-d-utilisation-en-classe-de-l-ia</a:t>
            </a:r>
            <a:r>
              <a:rPr lang="fr-FR" dirty="0"/>
              <a:t> </a:t>
            </a:r>
          </a:p>
          <a:p>
            <a:r>
              <a:rPr lang="fr-FR" dirty="0">
                <a:hlinkClick r:id="rId10"/>
              </a:rPr>
              <a:t>https://sii-technologie.ac-normandie.fr/se-former/pedagogie/activites-en-classe/article/comment-faire-decouvrir-l-ia-intelligence-artificielle-en-college</a:t>
            </a:r>
            <a:endParaRPr lang="fr-FR" dirty="0"/>
          </a:p>
          <a:p>
            <a:r>
              <a:rPr lang="fr-FR" dirty="0">
                <a:hlinkClick r:id="rId11"/>
              </a:rPr>
              <a:t>https://www.ac-paris.fr/l-intelligence-artificielle-dans-l-education-130992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632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42882-E2D7-81A4-C8A4-22FAB75A9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4F31-69E2-4476-961F-9F6BD84C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chemeClr val="tx1"/>
                </a:solidFill>
              </a:rPr>
              <a:t>Usage par les </a:t>
            </a:r>
            <a:r>
              <a:rPr lang="en-GB" dirty="0" err="1">
                <a:solidFill>
                  <a:schemeClr val="tx1"/>
                </a:solidFill>
              </a:rPr>
              <a:t>etudiants</a:t>
            </a:r>
            <a:r>
              <a:rPr lang="en-GB" dirty="0">
                <a:solidFill>
                  <a:schemeClr val="tx1"/>
                </a:solidFill>
              </a:rPr>
              <a:t> – vision FRANCE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18C8B-9812-F1DB-C635-852CA958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348" y="6488186"/>
            <a:ext cx="273646" cy="211203"/>
          </a:xfrm>
        </p:spPr>
        <p:txBody>
          <a:bodyPr/>
          <a:lstStyle/>
          <a:p>
            <a:fld id="{F24E9789-20DE-4D4D-B724-6CF4C54FA0AB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AC9005-EBEE-952D-B7CA-9D4A8C6B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6" y="1814694"/>
            <a:ext cx="6177366" cy="343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08B2AE5-1B42-CC6B-6D20-7051508C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00" y="1743267"/>
            <a:ext cx="5363819" cy="37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30736-FA6B-0CB9-3359-32CA1E1D9080}"/>
              </a:ext>
            </a:extLst>
          </p:cNvPr>
          <p:cNvSpPr txBox="1"/>
          <p:nvPr/>
        </p:nvSpPr>
        <p:spPr>
          <a:xfrm>
            <a:off x="668593" y="5958349"/>
            <a:ext cx="769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Etude Born AI par </a:t>
            </a:r>
            <a:r>
              <a:rPr lang="en-US" dirty="0" err="1"/>
              <a:t>agence</a:t>
            </a:r>
            <a:r>
              <a:rPr lang="en-US" dirty="0"/>
              <a:t> Heaven, </a:t>
            </a:r>
            <a:r>
              <a:rPr lang="en-US" dirty="0" err="1"/>
              <a:t>auprès</a:t>
            </a:r>
            <a:r>
              <a:rPr lang="en-US" dirty="0"/>
              <a:t> de </a:t>
            </a:r>
            <a:r>
              <a:rPr lang="en-US" dirty="0" err="1"/>
              <a:t>jeunes</a:t>
            </a:r>
            <a:r>
              <a:rPr lang="en-US" dirty="0"/>
              <a:t> 18-25 </a:t>
            </a:r>
            <a:r>
              <a:rPr lang="en-US" dirty="0" err="1"/>
              <a:t>ans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A8FB4-C024-8F2F-4D2B-02111199036E}"/>
              </a:ext>
            </a:extLst>
          </p:cNvPr>
          <p:cNvSpPr txBox="1"/>
          <p:nvPr/>
        </p:nvSpPr>
        <p:spPr>
          <a:xfrm>
            <a:off x="2595716" y="1149204"/>
            <a:ext cx="700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86% </a:t>
            </a:r>
            <a:r>
              <a:rPr lang="en-US" b="1" dirty="0" err="1">
                <a:solidFill>
                  <a:srgbClr val="0000CC"/>
                </a:solidFill>
              </a:rPr>
              <a:t>déclarent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utiliser</a:t>
            </a:r>
            <a:r>
              <a:rPr lang="en-US" b="1" dirty="0">
                <a:solidFill>
                  <a:srgbClr val="0000CC"/>
                </a:solidFill>
              </a:rPr>
              <a:t> IA </a:t>
            </a:r>
            <a:r>
              <a:rPr lang="en-US" b="1" dirty="0" err="1">
                <a:solidFill>
                  <a:srgbClr val="0000CC"/>
                </a:solidFill>
              </a:rPr>
              <a:t>générative</a:t>
            </a:r>
            <a:r>
              <a:rPr lang="en-US" b="1" dirty="0">
                <a:solidFill>
                  <a:srgbClr val="0000CC"/>
                </a:solidFill>
              </a:rPr>
              <a:t>, et 39% </a:t>
            </a:r>
            <a:r>
              <a:rPr lang="en-US" b="1" dirty="0" err="1">
                <a:solidFill>
                  <a:srgbClr val="0000CC"/>
                </a:solidFill>
              </a:rPr>
              <a:t>quotidiennement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4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8D337-34CB-255C-CDD0-1B6D7041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B345-F321-06A1-2AC3-F1872E41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72" y="1489129"/>
            <a:ext cx="3094026" cy="811367"/>
          </a:xfrm>
        </p:spPr>
        <p:txBody>
          <a:bodyPr/>
          <a:lstStyle/>
          <a:p>
            <a:pPr lvl="0"/>
            <a:r>
              <a:rPr lang="en-GB" dirty="0" err="1">
                <a:solidFill>
                  <a:schemeClr val="tx1"/>
                </a:solidFill>
              </a:rPr>
              <a:t>Recours</a:t>
            </a:r>
            <a:r>
              <a:rPr lang="en-GB" dirty="0">
                <a:solidFill>
                  <a:schemeClr val="tx1"/>
                </a:solidFill>
              </a:rPr>
              <a:t> aux IA </a:t>
            </a:r>
            <a:r>
              <a:rPr lang="en-GB" dirty="0" err="1">
                <a:solidFill>
                  <a:schemeClr val="tx1"/>
                </a:solidFill>
              </a:rPr>
              <a:t>génératives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principalement</a:t>
            </a:r>
            <a:r>
              <a:rPr lang="en-GB" dirty="0">
                <a:solidFill>
                  <a:schemeClr val="tx1"/>
                </a:solidFill>
              </a:rPr>
              <a:t> for </a:t>
            </a:r>
            <a:r>
              <a:rPr lang="en-GB" dirty="0" err="1">
                <a:solidFill>
                  <a:schemeClr val="tx1"/>
                </a:solidFill>
              </a:rPr>
              <a:t>s’informer</a:t>
            </a:r>
            <a:r>
              <a:rPr lang="en-GB" dirty="0">
                <a:solidFill>
                  <a:schemeClr val="tx1"/>
                </a:solidFill>
              </a:rPr>
              <a:t> et </a:t>
            </a:r>
            <a:r>
              <a:rPr lang="en-GB" dirty="0" err="1">
                <a:solidFill>
                  <a:schemeClr val="tx1"/>
                </a:solidFill>
              </a:rPr>
              <a:t>comme</a:t>
            </a:r>
            <a:r>
              <a:rPr lang="en-GB" dirty="0">
                <a:solidFill>
                  <a:schemeClr val="tx1"/>
                </a:solidFill>
              </a:rPr>
              <a:t> aide aux </a:t>
            </a:r>
            <a:r>
              <a:rPr lang="en-GB" dirty="0" err="1">
                <a:solidFill>
                  <a:schemeClr val="tx1"/>
                </a:solidFill>
              </a:rPr>
              <a:t>apprentissages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E4809-371D-9084-FE82-E2614610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348" y="6488186"/>
            <a:ext cx="273646" cy="211203"/>
          </a:xfrm>
        </p:spPr>
        <p:txBody>
          <a:bodyPr/>
          <a:lstStyle/>
          <a:p>
            <a:fld id="{F24E9789-20DE-4D4D-B724-6CF4C54FA0AB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1B39A-8035-230C-EE6B-C59E30969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38" y="158611"/>
            <a:ext cx="5600253" cy="65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2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89BDA-83B1-8EE7-596C-2B954B0D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298D-E822-5018-4E9B-83DBE831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chemeClr val="tx1"/>
                </a:solidFill>
              </a:rPr>
              <a:t>Usage par des </a:t>
            </a:r>
            <a:r>
              <a:rPr lang="en-GB" dirty="0" err="1">
                <a:solidFill>
                  <a:schemeClr val="tx1"/>
                </a:solidFill>
              </a:rPr>
              <a:t>Professeurs</a:t>
            </a:r>
            <a:r>
              <a:rPr lang="en-GB" dirty="0">
                <a:solidFill>
                  <a:schemeClr val="tx1"/>
                </a:solidFill>
              </a:rPr>
              <a:t>: perspective global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EF0F5-80B6-99F7-2590-9D625D0F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348" y="6488186"/>
            <a:ext cx="273646" cy="211203"/>
          </a:xfrm>
        </p:spPr>
        <p:txBody>
          <a:bodyPr/>
          <a:lstStyle/>
          <a:p>
            <a:fld id="{F24E9789-20DE-4D4D-B724-6CF4C54FA0A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FAA55-0D6A-C4EB-FC56-14F1FE8FBB11}"/>
              </a:ext>
            </a:extLst>
          </p:cNvPr>
          <p:cNvSpPr txBox="1"/>
          <p:nvPr/>
        </p:nvSpPr>
        <p:spPr>
          <a:xfrm>
            <a:off x="3730157" y="5694267"/>
            <a:ext cx="7975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Digital Education Council Global AI Faculty Survey, 2025</a:t>
            </a:r>
          </a:p>
          <a:p>
            <a:r>
              <a:rPr lang="en-US" sz="1400" dirty="0"/>
              <a:t>1681 </a:t>
            </a:r>
            <a:r>
              <a:rPr lang="en-US" sz="1400" dirty="0" err="1"/>
              <a:t>réponses</a:t>
            </a:r>
            <a:r>
              <a:rPr lang="en-US" sz="1400" dirty="0"/>
              <a:t>, 52 institutions, 28 pays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00432-DB8F-2F63-BFC1-10A6A1512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17" y="1422596"/>
            <a:ext cx="4830057" cy="3852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3DD222-4FAA-2795-F390-BC68DCFFCE84}"/>
              </a:ext>
            </a:extLst>
          </p:cNvPr>
          <p:cNvSpPr txBox="1"/>
          <p:nvPr/>
        </p:nvSpPr>
        <p:spPr>
          <a:xfrm>
            <a:off x="363793" y="1502758"/>
            <a:ext cx="5073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61% </a:t>
            </a:r>
            <a:r>
              <a:rPr lang="en-US" sz="2400" b="1" dirty="0" err="1">
                <a:solidFill>
                  <a:srgbClr val="0000CC"/>
                </a:solidFill>
              </a:rPr>
              <a:t>ont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utilisé</a:t>
            </a:r>
            <a:r>
              <a:rPr lang="en-US" sz="2400" b="1" dirty="0">
                <a:solidFill>
                  <a:srgbClr val="0000CC"/>
                </a:solidFill>
              </a:rPr>
              <a:t> IA </a:t>
            </a:r>
          </a:p>
          <a:p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 err="1">
                <a:solidFill>
                  <a:srgbClr val="0000CC"/>
                </a:solidFill>
              </a:rPr>
              <a:t>Leur</a:t>
            </a:r>
            <a:r>
              <a:rPr lang="en-US" sz="2400" b="1" dirty="0">
                <a:solidFill>
                  <a:srgbClr val="0000CC"/>
                </a:solidFill>
              </a:rPr>
              <a:t> sentiment sur </a:t>
            </a:r>
            <a:r>
              <a:rPr lang="en-US" sz="2400" b="1" dirty="0" err="1">
                <a:solidFill>
                  <a:srgbClr val="0000CC"/>
                </a:solidFill>
              </a:rPr>
              <a:t>l’IA</a:t>
            </a:r>
            <a:r>
              <a:rPr lang="en-US" sz="2400" b="1" dirty="0">
                <a:solidFill>
                  <a:srgbClr val="0000CC"/>
                </a:solidFill>
              </a:rPr>
              <a:t> et </a:t>
            </a:r>
            <a:r>
              <a:rPr lang="en-US" sz="2400" b="1" dirty="0" err="1">
                <a:solidFill>
                  <a:srgbClr val="0000CC"/>
                </a:solidFill>
              </a:rPr>
              <a:t>l’éducation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>
                <a:solidFill>
                  <a:srgbClr val="0000CC"/>
                </a:solidFill>
              </a:rPr>
              <a:t>57% positive</a:t>
            </a:r>
          </a:p>
          <a:p>
            <a:r>
              <a:rPr lang="en-US" sz="2400" b="1" dirty="0">
                <a:solidFill>
                  <a:srgbClr val="0000CC"/>
                </a:solidFill>
              </a:rPr>
              <a:t>13% negative</a:t>
            </a:r>
          </a:p>
          <a:p>
            <a:r>
              <a:rPr lang="en-US" sz="2400" b="1" dirty="0">
                <a:solidFill>
                  <a:srgbClr val="0000CC"/>
                </a:solidFill>
              </a:rPr>
              <a:t>30% </a:t>
            </a:r>
            <a:r>
              <a:rPr lang="en-US" sz="2400" b="1" dirty="0" err="1">
                <a:solidFill>
                  <a:srgbClr val="0000CC"/>
                </a:solidFill>
              </a:rPr>
              <a:t>neutre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59889-B1A9-2B4B-3D23-8E690F031B43}"/>
              </a:ext>
            </a:extLst>
          </p:cNvPr>
          <p:cNvSpPr txBox="1"/>
          <p:nvPr/>
        </p:nvSpPr>
        <p:spPr>
          <a:xfrm>
            <a:off x="5487918" y="1053264"/>
            <a:ext cx="6081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Dans quelle </a:t>
            </a:r>
            <a:r>
              <a:rPr lang="en-US" b="1" dirty="0" err="1">
                <a:solidFill>
                  <a:srgbClr val="0000CC"/>
                </a:solidFill>
              </a:rPr>
              <a:t>mesure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utilisez-vous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l’IA</a:t>
            </a:r>
            <a:r>
              <a:rPr lang="en-US" b="1" dirty="0">
                <a:solidFill>
                  <a:srgbClr val="0000CC"/>
                </a:solidFill>
              </a:rPr>
              <a:t> dans </a:t>
            </a:r>
            <a:r>
              <a:rPr lang="en-US" b="1" dirty="0" err="1">
                <a:solidFill>
                  <a:srgbClr val="0000CC"/>
                </a:solidFill>
              </a:rPr>
              <a:t>votre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enseignement</a:t>
            </a:r>
            <a:r>
              <a:rPr lang="en-US" b="1" dirty="0">
                <a:solidFill>
                  <a:srgbClr val="0000CC"/>
                </a:solidFill>
              </a:rPr>
              <a:t>?</a:t>
            </a:r>
          </a:p>
          <a:p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5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F3859-E693-42DB-3702-67DBAD485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C1D8-7022-B58E-1F61-437024B3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252000"/>
            <a:ext cx="11592232" cy="811367"/>
          </a:xfrm>
        </p:spPr>
        <p:txBody>
          <a:bodyPr/>
          <a:lstStyle/>
          <a:p>
            <a:pPr lvl="0"/>
            <a:r>
              <a:rPr lang="en-GB" dirty="0"/>
              <a:t>Dans quelle </a:t>
            </a:r>
            <a:r>
              <a:rPr lang="en-GB" dirty="0" err="1"/>
              <a:t>mesure</a:t>
            </a:r>
            <a:r>
              <a:rPr lang="en-GB" dirty="0"/>
              <a:t> </a:t>
            </a:r>
            <a:r>
              <a:rPr lang="en-GB" dirty="0" err="1"/>
              <a:t>l’IA</a:t>
            </a:r>
            <a:r>
              <a:rPr lang="en-GB" dirty="0"/>
              <a:t> </a:t>
            </a:r>
            <a:r>
              <a:rPr lang="en-GB" dirty="0" err="1"/>
              <a:t>transformera</a:t>
            </a:r>
            <a:r>
              <a:rPr lang="en-GB" dirty="0"/>
              <a:t> le role des </a:t>
            </a:r>
            <a:r>
              <a:rPr lang="en-GB" dirty="0" err="1"/>
              <a:t>proFesseurs</a:t>
            </a:r>
            <a:r>
              <a:rPr lang="en-GB" dirty="0"/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C24BE-B296-CDF1-6B0E-966FD5DB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348" y="6488186"/>
            <a:ext cx="273646" cy="211203"/>
          </a:xfrm>
        </p:spPr>
        <p:txBody>
          <a:bodyPr/>
          <a:lstStyle/>
          <a:p>
            <a:fld id="{F24E9789-20DE-4D4D-B724-6CF4C54FA0AB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55AA5-9EFA-3BBA-670C-E6E329AD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48" y="1063367"/>
            <a:ext cx="9901966" cy="51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0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2572C-7D32-540A-5679-F9A4E05D8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89259A-C040-7E32-EEF9-1DA6001E1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34" y="1437773"/>
            <a:ext cx="61147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ENJEUX DE L’IA </a:t>
            </a:r>
            <a:r>
              <a:rPr lang="en-GB" sz="3200" b="1" cap="all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Générative</a:t>
            </a:r>
            <a:endParaRPr lang="en-GB" sz="3200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5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E821F-5C46-4B59-A65A-8D0F471E6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4D9FE-A5D9-5FBF-EE09-4F63268D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err="1">
                <a:solidFill>
                  <a:schemeClr val="tx1"/>
                </a:solidFill>
              </a:rPr>
              <a:t>Enjeux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en-GB" dirty="0" err="1">
                <a:solidFill>
                  <a:schemeClr val="tx1"/>
                </a:solidFill>
              </a:rPr>
              <a:t>dépéndance</a:t>
            </a:r>
            <a:r>
              <a:rPr lang="en-GB" dirty="0">
                <a:solidFill>
                  <a:schemeClr val="tx1"/>
                </a:solidFill>
              </a:rPr>
              <a:t> sur </a:t>
            </a:r>
            <a:r>
              <a:rPr lang="en-GB" dirty="0" err="1">
                <a:solidFill>
                  <a:schemeClr val="tx1"/>
                </a:solidFill>
              </a:rPr>
              <a:t>l’ia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6257-F967-2BA2-5C14-0E5FA3E9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348" y="6488186"/>
            <a:ext cx="273646" cy="211203"/>
          </a:xfrm>
        </p:spPr>
        <p:txBody>
          <a:bodyPr/>
          <a:lstStyle/>
          <a:p>
            <a:fld id="{F24E9789-20DE-4D4D-B724-6CF4C54FA0AB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B8AC68-18ED-50D4-F18E-9F5AE50B5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6" y="1620175"/>
            <a:ext cx="5695191" cy="4488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949EF8-EB67-AF00-AA96-3CF5C71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509" y="1601358"/>
            <a:ext cx="5068485" cy="42229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3D6D90-BF25-833A-14BB-5CAF2C71C104}"/>
              </a:ext>
            </a:extLst>
          </p:cNvPr>
          <p:cNvSpPr txBox="1"/>
          <p:nvPr/>
        </p:nvSpPr>
        <p:spPr>
          <a:xfrm>
            <a:off x="819987" y="788728"/>
            <a:ext cx="516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82% des </a:t>
            </a:r>
            <a:r>
              <a:rPr lang="en-US" b="1" dirty="0" err="1">
                <a:solidFill>
                  <a:srgbClr val="0000CC"/>
                </a:solidFill>
              </a:rPr>
              <a:t>professeurs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sont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préoccupés</a:t>
            </a:r>
            <a:r>
              <a:rPr lang="en-US" b="1" dirty="0">
                <a:solidFill>
                  <a:srgbClr val="0000CC"/>
                </a:solidFill>
              </a:rPr>
              <a:t> que les </a:t>
            </a:r>
            <a:r>
              <a:rPr lang="en-US" b="1" dirty="0" err="1">
                <a:solidFill>
                  <a:srgbClr val="0000CC"/>
                </a:solidFill>
              </a:rPr>
              <a:t>étudiants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deviennent</a:t>
            </a:r>
            <a:r>
              <a:rPr lang="en-US" b="1" dirty="0">
                <a:solidFill>
                  <a:srgbClr val="0000CC"/>
                </a:solidFill>
              </a:rPr>
              <a:t> trop </a:t>
            </a:r>
            <a:r>
              <a:rPr lang="en-US" b="1" dirty="0" err="1">
                <a:solidFill>
                  <a:srgbClr val="0000CC"/>
                </a:solidFill>
              </a:rPr>
              <a:t>dépendants</a:t>
            </a:r>
            <a:r>
              <a:rPr lang="en-US" b="1" dirty="0">
                <a:solidFill>
                  <a:srgbClr val="0000CC"/>
                </a:solidFill>
              </a:rPr>
              <a:t> de </a:t>
            </a:r>
            <a:r>
              <a:rPr lang="en-US" b="1" dirty="0" err="1">
                <a:solidFill>
                  <a:srgbClr val="0000CC"/>
                </a:solidFill>
              </a:rPr>
              <a:t>l’IA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3E1CD-22DC-7503-102E-C5ACAA567331}"/>
              </a:ext>
            </a:extLst>
          </p:cNvPr>
          <p:cNvSpPr txBox="1"/>
          <p:nvPr/>
        </p:nvSpPr>
        <p:spPr>
          <a:xfrm>
            <a:off x="6753755" y="901175"/>
            <a:ext cx="516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52% des </a:t>
            </a:r>
            <a:r>
              <a:rPr lang="en-US" b="1" dirty="0" err="1">
                <a:solidFill>
                  <a:srgbClr val="0000CC"/>
                </a:solidFill>
              </a:rPr>
              <a:t>étudiants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partagent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cette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préoccupation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A3740-2B8D-8775-43A4-800185BEB534}"/>
              </a:ext>
            </a:extLst>
          </p:cNvPr>
          <p:cNvSpPr txBox="1"/>
          <p:nvPr/>
        </p:nvSpPr>
        <p:spPr>
          <a:xfrm>
            <a:off x="1425677" y="6010919"/>
            <a:ext cx="53280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 Digital Education Council Global AI Faculty Survey, 2025</a:t>
            </a:r>
          </a:p>
        </p:txBody>
      </p:sp>
    </p:spTree>
    <p:extLst>
      <p:ext uri="{BB962C8B-B14F-4D97-AF65-F5344CB8AC3E}">
        <p14:creationId xmlns:p14="http://schemas.microsoft.com/office/powerpoint/2010/main" val="363434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56CA-0464-CFB6-E7C1-04B85A071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B85E-22F8-43B6-AD11-17C37D4D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err="1"/>
              <a:t>ENJeux</a:t>
            </a:r>
            <a:r>
              <a:rPr lang="en-GB" dirty="0"/>
              <a:t> – Pensée critique et </a:t>
            </a:r>
            <a:r>
              <a:rPr lang="en-GB" dirty="0" err="1"/>
              <a:t>évaluation</a:t>
            </a:r>
            <a:r>
              <a:rPr lang="en-GB" dirty="0"/>
              <a:t> critique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AC9D7-C351-4D91-48D0-0309FAC5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348" y="6488186"/>
            <a:ext cx="273646" cy="211203"/>
          </a:xfrm>
        </p:spPr>
        <p:txBody>
          <a:bodyPr/>
          <a:lstStyle/>
          <a:p>
            <a:fld id="{F24E9789-20DE-4D4D-B724-6CF4C54FA0AB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B7B83-5FE1-A5BE-F432-DCE2F4AE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486" y="1823979"/>
            <a:ext cx="6217615" cy="3210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71CAA8-4BFE-0DB1-D36F-40EF524D2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29" y="1488238"/>
            <a:ext cx="4807158" cy="38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47322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PT EDHEC programme 16-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-01 Edhec Template Formateurs Nice v1" id="{F319CEB0-980A-403C-965C-852D889DEAA9}" vid="{6F06DE98-966A-4FB0-994C-3972C9F892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21D43F-473E-4A07-9B40-FA2637C781F7}">
  <we:reference id="wa200002185" version="1.0.0.0" store="fr-FR" storeType="OMEX"/>
  <we:alternateReferences>
    <we:reference id="WA200002185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2022-01 Edhec Template Formateurs Nice v1 Modele</Template>
  <TotalTime>722</TotalTime>
  <Words>907</Words>
  <Application>Microsoft Office PowerPoint</Application>
  <PresentationFormat>Grand écran</PresentationFormat>
  <Paragraphs>148</Paragraphs>
  <Slides>26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Aptos</vt:lpstr>
      <vt:lpstr>Arial</vt:lpstr>
      <vt:lpstr>Calibri</vt:lpstr>
      <vt:lpstr>Times New Roman</vt:lpstr>
      <vt:lpstr>Tomorrow</vt:lpstr>
      <vt:lpstr>Tomorrow Semi Bold</vt:lpstr>
      <vt:lpstr>Wingdings 2</vt:lpstr>
      <vt:lpstr>modèle PPT EDHEC programme 16-9</vt:lpstr>
      <vt:lpstr>IA Générative : Usages et enjeux</vt:lpstr>
      <vt:lpstr>Présentation PowerPoint</vt:lpstr>
      <vt:lpstr>Usage par les etudiants – vision FRANCE</vt:lpstr>
      <vt:lpstr>Recours aux IA génératives principalement for s’informer et comme aide aux apprentissages</vt:lpstr>
      <vt:lpstr>Usage par des Professeurs: perspective global</vt:lpstr>
      <vt:lpstr>Dans quelle mesure l’IA transformera le role des proFesseurs?</vt:lpstr>
      <vt:lpstr>Présentation PowerPoint</vt:lpstr>
      <vt:lpstr>Enjeux – dépéndance sur l’ia</vt:lpstr>
      <vt:lpstr>ENJeux – Pensée critique et évaluation critique</vt:lpstr>
      <vt:lpstr>Enjeux – éthique, ET ATTENTE DES fORMATIONS SUR le sujet</vt:lpstr>
      <vt:lpstr>Approches edhec </vt:lpstr>
      <vt:lpstr>Présentation PowerPoint</vt:lpstr>
      <vt:lpstr>Peut on empêcher l’usage des IA génératives dans l’enseignement?</vt:lpstr>
      <vt:lpstr> Utilisez les IA pour l’enseignement</vt:lpstr>
      <vt:lpstr>Créez vos GPT (version payante) ou utiliser des GPT créés par la communauté (freemium)</vt:lpstr>
      <vt:lpstr>CANVA</vt:lpstr>
      <vt:lpstr>Créer des images</vt:lpstr>
      <vt:lpstr>Créer des voice-over</vt:lpstr>
      <vt:lpstr>Présentation PowerPoint</vt:lpstr>
      <vt:lpstr>Présentation PowerPoint</vt:lpstr>
      <vt:lpstr>Créer des chatbots</vt:lpstr>
      <vt:lpstr>Créer des podcasts</vt:lpstr>
      <vt:lpstr>Favoriser l’accessibilité</vt:lpstr>
      <vt:lpstr>Présentation PowerPoint</vt:lpstr>
      <vt:lpstr>references</vt:lpstr>
      <vt:lpstr>L’importance d’une approche empirique et collaborative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SISTO Michelle</dc:creator>
  <cp:lastModifiedBy>HOUET Emmanuelle</cp:lastModifiedBy>
  <cp:revision>6</cp:revision>
  <cp:lastPrinted>2021-12-20T12:33:23Z</cp:lastPrinted>
  <dcterms:created xsi:type="dcterms:W3CDTF">2024-01-15T00:04:43Z</dcterms:created>
  <dcterms:modified xsi:type="dcterms:W3CDTF">2025-03-06T10:26:30Z</dcterms:modified>
</cp:coreProperties>
</file>