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28E271-2309-CB93-D460-63D60655F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296E85-4752-CA64-2EC3-402D34CC0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ED3A11-98E9-D760-6EB8-384AFDB8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46F95B-4CC5-3B9D-5E4F-9705D0530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2F11A6-5400-6F5D-39CB-C9E6F4667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723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9536A-4310-73A8-2564-9D2A6B54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C17587-3558-14E0-806F-861031BC3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30FCB1-8C06-129B-A06B-727CC41D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0BE2AB-C049-8F5F-8CDC-36D5BA0F3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E5433E-72A1-6299-4A2F-6F4568DE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6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A0D631-0DE8-E7C2-6ACD-9CF600F9BC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C0821AC-0BF9-2013-1FD0-96A3545604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5AA063-22AC-0590-4255-A93F0CDCF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89FFF8-4BA0-7074-BADF-AECECFCE4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C118E3-6277-E770-0CEE-4C93AF20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46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414B1C-2DE0-BD87-562B-56E9CC56A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36BDB8-2A81-D5A4-2823-C5BC929BF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DEE0DA-BBBC-8D76-F31E-9CDED383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3F8E8F-F689-ADA7-2348-F9085E692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DAE4F2-2887-E342-E73C-0D7F4748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80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DF268D-A178-8FA6-1C64-3246964ED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8B4344-04D7-0697-647A-D7ECAEC9B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9E127C-96BF-6149-11F2-576D4B67F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9C2735-53EC-C6F6-619B-A7B867F1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CB2251-55BC-928B-B6CB-BF010D06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7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2F41F-3173-A0E9-AECD-F17F10FFA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EC97DC-AB96-6A8C-6E9C-EE465FD42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156B74-3404-8A65-7D0D-4A7B04BC5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54ABAB-43C4-366B-BBD2-0C0B18DC4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31DE0C-1D60-572F-C2A6-9BE10D7EE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1E6E1-8040-B11C-7677-5C206496C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11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3B99C-E140-CEEE-2410-164EFF9A0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9EF4D5-6D17-28E0-971C-9CAD11FF6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886785-8909-8A49-DEB5-818ECD1F5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18B479E-5DEE-6E1B-4858-5F3763C8D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1F44A65-6B41-280B-7A15-830BCF7F0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28CE926-7D2C-567E-D3E3-C546F1BD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67C3266-FCAA-B855-FC45-9FE68F13C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FC1C555-CB31-D94C-7038-1E870E7EC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04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297491-18FF-EF2F-F38E-AEAD7B5C9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3FC6A2F-6CE5-CAE8-B94F-B04EFA637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5085FC-DFCF-6226-9F86-AC79B03A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27CFDD-89C3-90D9-0A89-522D9D62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33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4CD0513-FA11-F159-37F8-3B67EF55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D600782-7F70-85DF-F73F-93F237352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D979AF-B58D-D5C3-E12C-EEFD27E50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22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1C08A2-94BB-1E7F-1ADE-AA2043AE7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99AEA8-D0D2-26FE-51FE-92E78B3BA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96CCE9-7322-ACB2-92C9-FAB4E0926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5E5F79-C0EF-A031-9D6E-4AE88C88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7A7E31-4DE4-658C-36F8-4DF676111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BE7A65-FF58-D197-4746-11A5706F3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4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148E6-A113-BCAB-ADF7-6A5E0891F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A31BA29-753C-F7AC-25E0-4C3FC6237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6701B8-DA45-47D2-C204-25A220B1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ED04C8-2F0F-13AF-834D-C93680CE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F8A362-A70F-0598-9EBF-B25E1EC2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9B328B-3CA9-24EE-5675-57BD3676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9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EEEF16-41F6-A687-F15C-6D5CFC70D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3B045C-5EEF-17F2-DD30-0D184FC61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6E65D1-3C94-6549-C0D3-37A06E0FE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0345A-4347-452C-A26E-3E838D023831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C2EB54-87AD-DC14-FFD2-4A94664CD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F8B16B-B6B7-4FF6-10C1-89FD2F285F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ECE96-276E-454C-A64A-CAF49BF56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6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55159-4BDE-0820-1AFC-A18B2C3B9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741" y="1586061"/>
            <a:ext cx="5313028" cy="641123"/>
          </a:xfrm>
        </p:spPr>
        <p:txBody>
          <a:bodyPr>
            <a:normAutofit/>
          </a:bodyPr>
          <a:lstStyle/>
          <a:p>
            <a:pPr algn="l"/>
            <a:r>
              <a:rPr lang="fr-FR" sz="1800" dirty="0"/>
              <a:t>1. Sélectionnez, EFA Recherche d’une EFA</a:t>
            </a:r>
            <a:br>
              <a:rPr lang="fr-FR" sz="1800" dirty="0"/>
            </a:br>
            <a:endParaRPr lang="fr-FR" sz="18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A4DBC7F-CECE-1505-3DA9-1E5A7FCC4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11" y="2092270"/>
            <a:ext cx="11688661" cy="3023296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3608FC3C-4BBB-5B2F-A3FA-97FCA4E44FDE}"/>
              </a:ext>
            </a:extLst>
          </p:cNvPr>
          <p:cNvSpPr txBox="1">
            <a:spLocks/>
          </p:cNvSpPr>
          <p:nvPr/>
        </p:nvSpPr>
        <p:spPr>
          <a:xfrm>
            <a:off x="326047" y="5077381"/>
            <a:ext cx="9136735" cy="1092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800" dirty="0"/>
              <a:t>2.Sélectionnez « Appliquer » en bas à gauche, l’ensemble de vos EFA apparaissent </a:t>
            </a:r>
          </a:p>
          <a:p>
            <a:pPr algn="l"/>
            <a:endParaRPr lang="fr-FR" sz="1800" dirty="0"/>
          </a:p>
          <a:p>
            <a:pPr algn="l"/>
            <a:r>
              <a:rPr lang="fr-FR" sz="1800" dirty="0"/>
              <a:t>3.Sélectionnez la feuille A4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B45AA5-D698-8AE0-525B-AB33F96FC277}"/>
              </a:ext>
            </a:extLst>
          </p:cNvPr>
          <p:cNvSpPr txBox="1"/>
          <p:nvPr/>
        </p:nvSpPr>
        <p:spPr>
          <a:xfrm>
            <a:off x="0" y="-13479"/>
            <a:ext cx="12191999" cy="15995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4897">
              <a:solidFill>
                <a:schemeClr val="bg1"/>
              </a:solidFill>
            </a:endParaRPr>
          </a:p>
          <a:p>
            <a:pPr algn="ctr"/>
            <a:endParaRPr lang="fr-FR" sz="4897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E9823F7-7093-0A2E-DF57-85D1884E4F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11" y="126137"/>
            <a:ext cx="1520161" cy="103024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23D6CF10-1D4C-A898-09F2-E15114FBD3DB}"/>
              </a:ext>
            </a:extLst>
          </p:cNvPr>
          <p:cNvSpPr txBox="1"/>
          <p:nvPr/>
        </p:nvSpPr>
        <p:spPr>
          <a:xfrm>
            <a:off x="1907783" y="309237"/>
            <a:ext cx="8850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Automatiser la remontée de vos données de consommations à partir de vos numéros de compteurs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9B303671-E225-49D9-12B8-362CD4D79249}"/>
              </a:ext>
            </a:extLst>
          </p:cNvPr>
          <p:cNvCxnSpPr>
            <a:cxnSpLocks/>
          </p:cNvCxnSpPr>
          <p:nvPr/>
        </p:nvCxnSpPr>
        <p:spPr>
          <a:xfrm flipV="1">
            <a:off x="10767701" y="4930923"/>
            <a:ext cx="427290" cy="690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69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55159-4BDE-0820-1AFC-A18B2C3B9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740" y="1586061"/>
            <a:ext cx="8492925" cy="641123"/>
          </a:xfrm>
        </p:spPr>
        <p:txBody>
          <a:bodyPr>
            <a:normAutofit/>
          </a:bodyPr>
          <a:lstStyle/>
          <a:p>
            <a:pPr algn="l"/>
            <a:r>
              <a:rPr lang="fr-FR" sz="1800" dirty="0"/>
              <a:t>4.Vous arrivez sur la fiche détaillée de votre EFA : sélectionnez compteurs d’énergies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B45AA5-D698-8AE0-525B-AB33F96FC277}"/>
              </a:ext>
            </a:extLst>
          </p:cNvPr>
          <p:cNvSpPr txBox="1"/>
          <p:nvPr/>
        </p:nvSpPr>
        <p:spPr>
          <a:xfrm>
            <a:off x="0" y="-13479"/>
            <a:ext cx="12191999" cy="15995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4897">
              <a:solidFill>
                <a:schemeClr val="bg1"/>
              </a:solidFill>
            </a:endParaRPr>
          </a:p>
          <a:p>
            <a:pPr algn="ctr"/>
            <a:endParaRPr lang="fr-FR" sz="4897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E9823F7-7093-0A2E-DF57-85D1884E4F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11" y="126137"/>
            <a:ext cx="1520161" cy="103024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D35664D4-12F2-1094-8648-8AFC173D9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9" y="2285445"/>
            <a:ext cx="12172950" cy="2733675"/>
          </a:xfrm>
          <a:prstGeom prst="rect">
            <a:avLst/>
          </a:prstGeom>
        </p:spPr>
      </p:pic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9B303671-E225-49D9-12B8-362CD4D79249}"/>
              </a:ext>
            </a:extLst>
          </p:cNvPr>
          <p:cNvCxnSpPr>
            <a:cxnSpLocks/>
          </p:cNvCxnSpPr>
          <p:nvPr/>
        </p:nvCxnSpPr>
        <p:spPr>
          <a:xfrm flipV="1">
            <a:off x="740246" y="4576135"/>
            <a:ext cx="427290" cy="690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A1EF4366-1800-0770-1486-87C13B0B554E}"/>
              </a:ext>
            </a:extLst>
          </p:cNvPr>
          <p:cNvSpPr txBox="1"/>
          <p:nvPr/>
        </p:nvSpPr>
        <p:spPr>
          <a:xfrm>
            <a:off x="1907783" y="309237"/>
            <a:ext cx="8850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Automatiser la remontée de vos données de consommations à partir de vos numéros de compteurs</a:t>
            </a:r>
          </a:p>
        </p:txBody>
      </p:sp>
    </p:spTree>
    <p:extLst>
      <p:ext uri="{BB962C8B-B14F-4D97-AF65-F5344CB8AC3E}">
        <p14:creationId xmlns:p14="http://schemas.microsoft.com/office/powerpoint/2010/main" val="118691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55159-4BDE-0820-1AFC-A18B2C3B9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741" y="1586061"/>
            <a:ext cx="5313028" cy="641123"/>
          </a:xfrm>
        </p:spPr>
        <p:txBody>
          <a:bodyPr>
            <a:normAutofit/>
          </a:bodyPr>
          <a:lstStyle/>
          <a:p>
            <a:pPr algn="l"/>
            <a:r>
              <a:rPr lang="fr-FR" sz="1800" dirty="0"/>
              <a:t>5. Sélectionnez : « Ajouter un compteur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B45AA5-D698-8AE0-525B-AB33F96FC277}"/>
              </a:ext>
            </a:extLst>
          </p:cNvPr>
          <p:cNvSpPr txBox="1"/>
          <p:nvPr/>
        </p:nvSpPr>
        <p:spPr>
          <a:xfrm>
            <a:off x="0" y="-13479"/>
            <a:ext cx="12191999" cy="15995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4897">
              <a:solidFill>
                <a:schemeClr val="bg1"/>
              </a:solidFill>
            </a:endParaRPr>
          </a:p>
          <a:p>
            <a:pPr algn="ctr"/>
            <a:endParaRPr lang="fr-FR" sz="4897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E9823F7-7093-0A2E-DF57-85D1884E4F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11" y="126137"/>
            <a:ext cx="1520161" cy="1030248"/>
          </a:xfrm>
          <a:prstGeom prst="rect">
            <a:avLst/>
          </a:prstGeom>
        </p:spPr>
      </p:pic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9B303671-E225-49D9-12B8-362CD4D79249}"/>
              </a:ext>
            </a:extLst>
          </p:cNvPr>
          <p:cNvCxnSpPr>
            <a:cxnSpLocks/>
          </p:cNvCxnSpPr>
          <p:nvPr/>
        </p:nvCxnSpPr>
        <p:spPr>
          <a:xfrm flipV="1">
            <a:off x="740246" y="4576135"/>
            <a:ext cx="427290" cy="690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B54FEF15-2BBF-074F-1730-C5E8538DD2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13836"/>
            <a:ext cx="12192000" cy="3358371"/>
          </a:xfrm>
          <a:prstGeom prst="rect">
            <a:avLst/>
          </a:prstGeom>
        </p:spPr>
      </p:pic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BE06A24-ED10-7488-4751-210BAAB1C229}"/>
              </a:ext>
            </a:extLst>
          </p:cNvPr>
          <p:cNvCxnSpPr/>
          <p:nvPr/>
        </p:nvCxnSpPr>
        <p:spPr>
          <a:xfrm>
            <a:off x="10049854" y="2313836"/>
            <a:ext cx="922946" cy="1115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88300190-9650-8959-4FFA-B8C4FB896672}"/>
              </a:ext>
            </a:extLst>
          </p:cNvPr>
          <p:cNvSpPr txBox="1"/>
          <p:nvPr/>
        </p:nvSpPr>
        <p:spPr>
          <a:xfrm>
            <a:off x="1907783" y="309237"/>
            <a:ext cx="8850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Automatiser la remontée de vos données de consommations à partir de vos numéros de compteurs</a:t>
            </a:r>
          </a:p>
        </p:txBody>
      </p:sp>
    </p:spTree>
    <p:extLst>
      <p:ext uri="{BB962C8B-B14F-4D97-AF65-F5344CB8AC3E}">
        <p14:creationId xmlns:p14="http://schemas.microsoft.com/office/powerpoint/2010/main" val="134781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55159-4BDE-0820-1AFC-A18B2C3B9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741" y="1586061"/>
            <a:ext cx="5313028" cy="641123"/>
          </a:xfrm>
        </p:spPr>
        <p:txBody>
          <a:bodyPr>
            <a:normAutofit/>
          </a:bodyPr>
          <a:lstStyle/>
          <a:p>
            <a:pPr algn="l"/>
            <a:r>
              <a:rPr lang="fr-FR" sz="1800" dirty="0"/>
              <a:t>6. Remplissez les données, sélectionnez « confirmer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B45AA5-D698-8AE0-525B-AB33F96FC277}"/>
              </a:ext>
            </a:extLst>
          </p:cNvPr>
          <p:cNvSpPr txBox="1"/>
          <p:nvPr/>
        </p:nvSpPr>
        <p:spPr>
          <a:xfrm>
            <a:off x="0" y="-13479"/>
            <a:ext cx="12191999" cy="15995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4897">
              <a:solidFill>
                <a:schemeClr val="bg1"/>
              </a:solidFill>
            </a:endParaRPr>
          </a:p>
          <a:p>
            <a:pPr algn="ctr"/>
            <a:endParaRPr lang="fr-FR" sz="4897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E9823F7-7093-0A2E-DF57-85D1884E4F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11" y="126137"/>
            <a:ext cx="1520161" cy="103024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B560310-107D-CDD9-E6DA-5FFC4331C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1183" y="2790997"/>
            <a:ext cx="4856047" cy="365711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45539C6-9E11-85A6-A37A-82AFD075F74B}"/>
              </a:ext>
            </a:extLst>
          </p:cNvPr>
          <p:cNvSpPr txBox="1"/>
          <p:nvPr/>
        </p:nvSpPr>
        <p:spPr>
          <a:xfrm>
            <a:off x="1907783" y="309237"/>
            <a:ext cx="8850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Automatiser la remontée de vos données de consommations à partir de vos numéros de compteurs</a:t>
            </a:r>
          </a:p>
        </p:txBody>
      </p:sp>
    </p:spTree>
    <p:extLst>
      <p:ext uri="{BB962C8B-B14F-4D97-AF65-F5344CB8AC3E}">
        <p14:creationId xmlns:p14="http://schemas.microsoft.com/office/powerpoint/2010/main" val="282082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55159-4BDE-0820-1AFC-A18B2C3B9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740" y="1586061"/>
            <a:ext cx="7201569" cy="641123"/>
          </a:xfrm>
        </p:spPr>
        <p:txBody>
          <a:bodyPr>
            <a:normAutofit/>
          </a:bodyPr>
          <a:lstStyle/>
          <a:p>
            <a:pPr algn="l"/>
            <a:r>
              <a:rPr lang="fr-FR" sz="1800" dirty="0"/>
              <a:t>8. Autoriser l’importation des données de consommations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B45AA5-D698-8AE0-525B-AB33F96FC277}"/>
              </a:ext>
            </a:extLst>
          </p:cNvPr>
          <p:cNvSpPr txBox="1"/>
          <p:nvPr/>
        </p:nvSpPr>
        <p:spPr>
          <a:xfrm>
            <a:off x="0" y="-13479"/>
            <a:ext cx="12191999" cy="15995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4897">
              <a:solidFill>
                <a:schemeClr val="bg1"/>
              </a:solidFill>
            </a:endParaRPr>
          </a:p>
          <a:p>
            <a:pPr algn="ctr"/>
            <a:endParaRPr lang="fr-FR" sz="4897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E9823F7-7093-0A2E-DF57-85D1884E4F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11" y="126137"/>
            <a:ext cx="1520161" cy="103024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29A5C01-ED9C-29FA-B238-C3A8DB0E5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656860"/>
            <a:ext cx="12192000" cy="2996339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D3C8AEA3-9364-A2C8-36F3-B8711704FA93}"/>
              </a:ext>
            </a:extLst>
          </p:cNvPr>
          <p:cNvCxnSpPr/>
          <p:nvPr/>
        </p:nvCxnSpPr>
        <p:spPr>
          <a:xfrm>
            <a:off x="8605615" y="2766763"/>
            <a:ext cx="922946" cy="1115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8D828783-C41E-40E8-AC6B-E64D285FF842}"/>
              </a:ext>
            </a:extLst>
          </p:cNvPr>
          <p:cNvCxnSpPr/>
          <p:nvPr/>
        </p:nvCxnSpPr>
        <p:spPr>
          <a:xfrm>
            <a:off x="10066946" y="2697515"/>
            <a:ext cx="922946" cy="1115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FDD67168-F6F9-A4AC-9B6F-DB751C8B9787}"/>
              </a:ext>
            </a:extLst>
          </p:cNvPr>
          <p:cNvSpPr txBox="1"/>
          <p:nvPr/>
        </p:nvSpPr>
        <p:spPr>
          <a:xfrm>
            <a:off x="1907783" y="309237"/>
            <a:ext cx="8850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Automatiser la remontée de vos données de consommations à partir de vos numéros de compteurs</a:t>
            </a:r>
          </a:p>
        </p:txBody>
      </p:sp>
    </p:spTree>
    <p:extLst>
      <p:ext uri="{BB962C8B-B14F-4D97-AF65-F5344CB8AC3E}">
        <p14:creationId xmlns:p14="http://schemas.microsoft.com/office/powerpoint/2010/main" val="362895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55159-4BDE-0820-1AFC-A18B2C3B9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739" y="1651894"/>
            <a:ext cx="7201569" cy="849824"/>
          </a:xfrm>
        </p:spPr>
        <p:txBody>
          <a:bodyPr>
            <a:normAutofit/>
          </a:bodyPr>
          <a:lstStyle/>
          <a:p>
            <a:pPr algn="l"/>
            <a:r>
              <a:rPr lang="fr-FR" sz="1800" dirty="0"/>
              <a:t>9. Déterminez une durée</a:t>
            </a:r>
            <a:br>
              <a:rPr lang="fr-FR" sz="1800" dirty="0"/>
            </a:br>
            <a:r>
              <a:rPr lang="fr-FR" sz="1800" dirty="0"/>
              <a:t>10.Cochez la case </a:t>
            </a:r>
            <a:br>
              <a:rPr lang="fr-FR" sz="1800" dirty="0"/>
            </a:br>
            <a:r>
              <a:rPr lang="fr-FR" sz="1800" dirty="0"/>
              <a:t>11.Signez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9B45AA5-D698-8AE0-525B-AB33F96FC277}"/>
              </a:ext>
            </a:extLst>
          </p:cNvPr>
          <p:cNvSpPr txBox="1"/>
          <p:nvPr/>
        </p:nvSpPr>
        <p:spPr>
          <a:xfrm>
            <a:off x="0" y="-13479"/>
            <a:ext cx="12191999" cy="159954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fr-FR" sz="4897">
              <a:solidFill>
                <a:schemeClr val="bg1"/>
              </a:solidFill>
            </a:endParaRPr>
          </a:p>
          <a:p>
            <a:pPr algn="ctr"/>
            <a:endParaRPr lang="fr-FR" sz="4897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E9823F7-7093-0A2E-DF57-85D1884E4F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11" y="126137"/>
            <a:ext cx="1520161" cy="103024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B9B8934-915D-819F-0B68-A224110AE6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97" y="2652102"/>
            <a:ext cx="11028792" cy="3182522"/>
          </a:xfrm>
          <a:prstGeom prst="rect">
            <a:avLst/>
          </a:prstGeom>
        </p:spPr>
      </p:pic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44E29FF5-6556-450E-5E70-D4DECF774F8E}"/>
              </a:ext>
            </a:extLst>
          </p:cNvPr>
          <p:cNvCxnSpPr>
            <a:cxnSpLocks/>
          </p:cNvCxnSpPr>
          <p:nvPr/>
        </p:nvCxnSpPr>
        <p:spPr>
          <a:xfrm flipH="1">
            <a:off x="7147968" y="4492540"/>
            <a:ext cx="1451229" cy="1064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692418EF-25A4-E64D-7FA8-47245BFE2430}"/>
              </a:ext>
            </a:extLst>
          </p:cNvPr>
          <p:cNvCxnSpPr/>
          <p:nvPr/>
        </p:nvCxnSpPr>
        <p:spPr>
          <a:xfrm>
            <a:off x="3161132" y="2313836"/>
            <a:ext cx="922946" cy="1115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A77C979B-9E2A-01F0-E2D3-DE9755C3EBDF}"/>
              </a:ext>
            </a:extLst>
          </p:cNvPr>
          <p:cNvCxnSpPr>
            <a:cxnSpLocks/>
          </p:cNvCxnSpPr>
          <p:nvPr/>
        </p:nvCxnSpPr>
        <p:spPr>
          <a:xfrm flipH="1" flipV="1">
            <a:off x="709911" y="5206106"/>
            <a:ext cx="347102" cy="849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A3B3F76E-D52B-CC3B-D3D8-32DD0ADD1A6F}"/>
              </a:ext>
            </a:extLst>
          </p:cNvPr>
          <p:cNvSpPr txBox="1"/>
          <p:nvPr/>
        </p:nvSpPr>
        <p:spPr>
          <a:xfrm>
            <a:off x="1907783" y="309237"/>
            <a:ext cx="8850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</a:rPr>
              <a:t>Automatiser la remontée de vos données de consommations à partir de vos numéros de compteurs</a:t>
            </a:r>
          </a:p>
        </p:txBody>
      </p:sp>
    </p:spTree>
    <p:extLst>
      <p:ext uri="{BB962C8B-B14F-4D97-AF65-F5344CB8AC3E}">
        <p14:creationId xmlns:p14="http://schemas.microsoft.com/office/powerpoint/2010/main" val="15499925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178</Words>
  <Application>Microsoft Office PowerPoint</Application>
  <PresentationFormat>Grand écran</PresentationFormat>
  <Paragraphs>15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1. Sélectionnez, EFA Recherche d’une EFA </vt:lpstr>
      <vt:lpstr>4.Vous arrivez sur la fiche détaillée de votre EFA : sélectionnez compteurs d’énergies</vt:lpstr>
      <vt:lpstr>5. Sélectionnez : « Ajouter un compteur »</vt:lpstr>
      <vt:lpstr>6. Remplissez les données, sélectionnez « confirmer »</vt:lpstr>
      <vt:lpstr>8. Autoriser l’importation des données de consommations</vt:lpstr>
      <vt:lpstr>9. Déterminez une durée 10.Cochez la case  11.Signez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Sélectionnez, EFA Recherche d’une EFA </dc:title>
  <dc:creator>Priscille DU MERLE</dc:creator>
  <cp:lastModifiedBy>Priscille DU MERLE</cp:lastModifiedBy>
  <cp:revision>3</cp:revision>
  <dcterms:created xsi:type="dcterms:W3CDTF">2022-12-08T14:30:19Z</dcterms:created>
  <dcterms:modified xsi:type="dcterms:W3CDTF">2022-12-09T13:29:09Z</dcterms:modified>
</cp:coreProperties>
</file>